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67" r:id="rId5"/>
    <p:sldId id="261" r:id="rId6"/>
    <p:sldId id="269" r:id="rId7"/>
    <p:sldId id="262" r:id="rId8"/>
    <p:sldId id="272" r:id="rId9"/>
    <p:sldId id="283" r:id="rId10"/>
    <p:sldId id="285" r:id="rId11"/>
    <p:sldId id="273" r:id="rId12"/>
    <p:sldId id="274" r:id="rId13"/>
    <p:sldId id="275" r:id="rId14"/>
    <p:sldId id="290" r:id="rId15"/>
    <p:sldId id="292" r:id="rId16"/>
    <p:sldId id="263" r:id="rId17"/>
    <p:sldId id="276" r:id="rId18"/>
    <p:sldId id="291" r:id="rId19"/>
    <p:sldId id="277" r:id="rId20"/>
    <p:sldId id="278" r:id="rId21"/>
    <p:sldId id="279" r:id="rId22"/>
    <p:sldId id="289" r:id="rId23"/>
    <p:sldId id="295" r:id="rId24"/>
    <p:sldId id="286" r:id="rId25"/>
    <p:sldId id="287" r:id="rId26"/>
    <p:sldId id="288" r:id="rId27"/>
    <p:sldId id="293" r:id="rId28"/>
    <p:sldId id="264" r:id="rId29"/>
    <p:sldId id="29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C16"/>
    <a:srgbClr val="585858"/>
    <a:srgbClr val="627D9A"/>
    <a:srgbClr val="397BBD"/>
    <a:srgbClr val="040404"/>
    <a:srgbClr val="497BAD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67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62E2D0-678E-452C-99EB-F8323BB0FB5C}">
      <dgm:prSet phldrT="[Texte]" phldr="1" custT="1"/>
      <dgm:spPr/>
      <dgm:t>
        <a:bodyPr/>
        <a:lstStyle/>
        <a:p>
          <a:endParaRPr lang="fr-FR" sz="1800" dirty="0"/>
        </a:p>
      </dgm:t>
    </dgm:pt>
    <dgm:pt modelId="{9FE93913-7C0A-4716-8B81-CE9D4461F512}" type="parTrans" cxnId="{0E622896-9A2D-49B6-927C-CF8D738D2BCC}">
      <dgm:prSet/>
      <dgm:spPr/>
      <dgm:t>
        <a:bodyPr/>
        <a:lstStyle/>
        <a:p>
          <a:endParaRPr lang="fr-FR" sz="1800"/>
        </a:p>
      </dgm:t>
    </dgm:pt>
    <dgm:pt modelId="{79176908-5D69-43D3-A065-B67CB4D00272}" type="sibTrans" cxnId="{0E622896-9A2D-49B6-927C-CF8D738D2BCC}">
      <dgm:prSet/>
      <dgm:spPr/>
      <dgm:t>
        <a:bodyPr/>
        <a:lstStyle/>
        <a:p>
          <a:endParaRPr lang="fr-FR" sz="1800"/>
        </a:p>
      </dgm:t>
    </dgm:pt>
    <dgm:pt modelId="{82ED836C-FE48-470E-8F10-2CB2802F47B0}">
      <dgm:prSet phldrT="[Texte]" custT="1"/>
      <dgm:spPr/>
      <dgm:t>
        <a:bodyPr/>
        <a:lstStyle/>
        <a:p>
          <a:r>
            <a:rPr lang="fr-FR" sz="1800" dirty="0"/>
            <a:t>Rappels: qu’est-ce que le Document Unique?</a:t>
          </a:r>
        </a:p>
      </dgm:t>
    </dgm:pt>
    <dgm:pt modelId="{0B9BB126-08E7-4B91-9B78-350C35844795}" type="parTrans" cxnId="{238867D5-E286-4558-8827-063A2AE459A4}">
      <dgm:prSet/>
      <dgm:spPr/>
      <dgm:t>
        <a:bodyPr/>
        <a:lstStyle/>
        <a:p>
          <a:endParaRPr lang="fr-FR" sz="1800"/>
        </a:p>
      </dgm:t>
    </dgm:pt>
    <dgm:pt modelId="{7AD9F798-18D3-4741-9260-74183D2D343D}" type="sibTrans" cxnId="{238867D5-E286-4558-8827-063A2AE459A4}">
      <dgm:prSet/>
      <dgm:spPr/>
      <dgm:t>
        <a:bodyPr/>
        <a:lstStyle/>
        <a:p>
          <a:endParaRPr lang="fr-FR" sz="1800"/>
        </a:p>
      </dgm:t>
    </dgm:pt>
    <dgm:pt modelId="{116464CD-2C1D-4F7F-A9BE-4B8CB4EF748E}">
      <dgm:prSet phldrT="[Texte]" phldr="1" custT="1"/>
      <dgm:spPr/>
      <dgm:t>
        <a:bodyPr/>
        <a:lstStyle/>
        <a:p>
          <a:endParaRPr lang="fr-FR" sz="1800" dirty="0"/>
        </a:p>
      </dgm:t>
    </dgm:pt>
    <dgm:pt modelId="{943D8434-BA0F-4065-9136-B3E89178AACB}" type="parTrans" cxnId="{9BEC6770-2832-4465-B168-A5F94795F08C}">
      <dgm:prSet/>
      <dgm:spPr/>
      <dgm:t>
        <a:bodyPr/>
        <a:lstStyle/>
        <a:p>
          <a:endParaRPr lang="fr-FR" sz="1800"/>
        </a:p>
      </dgm:t>
    </dgm:pt>
    <dgm:pt modelId="{F4DF2E07-11A6-44B6-8605-DBC1E2B99EEA}" type="sibTrans" cxnId="{9BEC6770-2832-4465-B168-A5F94795F08C}">
      <dgm:prSet/>
      <dgm:spPr/>
      <dgm:t>
        <a:bodyPr/>
        <a:lstStyle/>
        <a:p>
          <a:endParaRPr lang="fr-FR" sz="1800"/>
        </a:p>
      </dgm:t>
    </dgm:pt>
    <dgm:pt modelId="{D3E0F708-612E-43AC-964C-F59296409A8A}">
      <dgm:prSet phldrT="[Texte]" custT="1"/>
      <dgm:spPr/>
      <dgm:t>
        <a:bodyPr/>
        <a:lstStyle/>
        <a:p>
          <a:r>
            <a:rPr lang="fr-FR" sz="1800" dirty="0"/>
            <a:t>Pourquoi mettre à jour son Document Unique?</a:t>
          </a:r>
        </a:p>
      </dgm:t>
    </dgm:pt>
    <dgm:pt modelId="{EF549A05-76B8-4A1B-A960-4288C57FC581}" type="parTrans" cxnId="{C5F214BA-9578-4486-831F-633C80D39087}">
      <dgm:prSet/>
      <dgm:spPr/>
      <dgm:t>
        <a:bodyPr/>
        <a:lstStyle/>
        <a:p>
          <a:endParaRPr lang="fr-FR" sz="1800"/>
        </a:p>
      </dgm:t>
    </dgm:pt>
    <dgm:pt modelId="{CC5D9294-9D68-4D7C-B52A-FBA24D0EAF4B}" type="sibTrans" cxnId="{C5F214BA-9578-4486-831F-633C80D39087}">
      <dgm:prSet/>
      <dgm:spPr/>
      <dgm:t>
        <a:bodyPr/>
        <a:lstStyle/>
        <a:p>
          <a:endParaRPr lang="fr-FR" sz="1800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18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18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1800"/>
        </a:p>
      </dgm:t>
    </dgm:pt>
    <dgm:pt modelId="{0AFE950C-F659-470C-9AD4-781B09F38E38}">
      <dgm:prSet custT="1"/>
      <dgm:spPr/>
      <dgm:t>
        <a:bodyPr/>
        <a:lstStyle/>
        <a:p>
          <a:endParaRPr lang="fr-FR" sz="1800"/>
        </a:p>
      </dgm:t>
    </dgm:pt>
    <dgm:pt modelId="{07FD95D5-D119-4F6C-99DD-87B9613F986F}" type="parTrans" cxnId="{3EFFC74F-EC80-4146-A43E-056461ECF0D1}">
      <dgm:prSet/>
      <dgm:spPr/>
      <dgm:t>
        <a:bodyPr/>
        <a:lstStyle/>
        <a:p>
          <a:endParaRPr lang="fr-FR" sz="1800"/>
        </a:p>
      </dgm:t>
    </dgm:pt>
    <dgm:pt modelId="{454B6D83-B5FA-4771-9CAB-1E40E6B45F07}" type="sibTrans" cxnId="{3EFFC74F-EC80-4146-A43E-056461ECF0D1}">
      <dgm:prSet/>
      <dgm:spPr/>
      <dgm:t>
        <a:bodyPr/>
        <a:lstStyle/>
        <a:p>
          <a:endParaRPr lang="fr-FR" sz="1800"/>
        </a:p>
      </dgm:t>
    </dgm:pt>
    <dgm:pt modelId="{29093BEA-66E0-4F7B-926F-71817C7C48DF}">
      <dgm:prSet custT="1"/>
      <dgm:spPr/>
      <dgm:t>
        <a:bodyPr/>
        <a:lstStyle/>
        <a:p>
          <a:endParaRPr lang="fr-FR" sz="1800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 sz="1800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 sz="1800"/>
        </a:p>
      </dgm:t>
    </dgm:pt>
    <dgm:pt modelId="{991D51C3-4B66-4E4A-9016-BFE3FCFD99B5}">
      <dgm:prSet custT="1"/>
      <dgm:spPr/>
      <dgm:t>
        <a:bodyPr/>
        <a:lstStyle/>
        <a:p>
          <a:r>
            <a:rPr lang="fr-FR" sz="1800" dirty="0"/>
            <a:t>Quelle prévention </a:t>
          </a:r>
          <a:r>
            <a:rPr lang="fr-FR" sz="1800" dirty="0" smtClean="0"/>
            <a:t>adopter </a:t>
          </a:r>
          <a:r>
            <a:rPr lang="fr-FR" sz="1800" dirty="0"/>
            <a:t>face à la </a:t>
          </a:r>
          <a:r>
            <a:rPr lang="fr-FR" sz="1800" dirty="0" err="1"/>
            <a:t>covid</a:t>
          </a:r>
          <a:r>
            <a:rPr lang="fr-FR" sz="1800" dirty="0"/>
            <a:t> 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 sz="1800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 sz="1800"/>
        </a:p>
      </dgm:t>
    </dgm:pt>
    <dgm:pt modelId="{5D5FE748-2E11-4E9A-AFED-1802C8296C41}">
      <dgm:prSet custT="1"/>
      <dgm:spPr/>
      <dgm:t>
        <a:bodyPr/>
        <a:lstStyle/>
        <a:p>
          <a:endParaRPr lang="fr-FR" sz="1800"/>
        </a:p>
      </dgm:t>
    </dgm:pt>
    <dgm:pt modelId="{88DB5C6E-6D1B-4C9A-9B08-7BE0FAD087F8}" type="parTrans" cxnId="{210B0E23-4FD4-4AAA-8CD9-8D2815F6800C}">
      <dgm:prSet/>
      <dgm:spPr/>
      <dgm:t>
        <a:bodyPr/>
        <a:lstStyle/>
        <a:p>
          <a:endParaRPr lang="fr-FR" sz="1800"/>
        </a:p>
      </dgm:t>
    </dgm:pt>
    <dgm:pt modelId="{354D5FFE-A5FB-4790-9771-BEED6EBC2FB4}" type="sibTrans" cxnId="{210B0E23-4FD4-4AAA-8CD9-8D2815F6800C}">
      <dgm:prSet/>
      <dgm:spPr/>
      <dgm:t>
        <a:bodyPr/>
        <a:lstStyle/>
        <a:p>
          <a:endParaRPr lang="fr-FR" sz="1800"/>
        </a:p>
      </dgm:t>
    </dgm:pt>
    <dgm:pt modelId="{DDD9083E-A608-43FC-BFBB-DB18B0F000E4}">
      <dgm:prSet custT="1"/>
      <dgm:spPr/>
      <dgm:t>
        <a:bodyPr/>
        <a:lstStyle/>
        <a:p>
          <a:r>
            <a:rPr lang="fr-FR" sz="1800" dirty="0"/>
            <a:t>Documents utiles</a:t>
          </a:r>
        </a:p>
      </dgm:t>
    </dgm:pt>
    <dgm:pt modelId="{00D48B25-B0A4-4DAE-A6AA-115AA019FD5C}" type="parTrans" cxnId="{B44E6722-1F0B-4806-833E-E9BBBFA86CD1}">
      <dgm:prSet/>
      <dgm:spPr/>
      <dgm:t>
        <a:bodyPr/>
        <a:lstStyle/>
        <a:p>
          <a:endParaRPr lang="fr-FR" sz="1800"/>
        </a:p>
      </dgm:t>
    </dgm:pt>
    <dgm:pt modelId="{4853E24C-5BC5-4FCA-9F99-C8F76F5FFEF9}" type="sibTrans" cxnId="{B44E6722-1F0B-4806-833E-E9BBBFA86CD1}">
      <dgm:prSet/>
      <dgm:spPr/>
      <dgm:t>
        <a:bodyPr/>
        <a:lstStyle/>
        <a:p>
          <a:endParaRPr lang="fr-FR" sz="18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18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18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1800"/>
        </a:p>
      </dgm:t>
    </dgm:pt>
    <dgm:pt modelId="{6D972FF0-5387-4F20-812A-38D96C5A1B67}">
      <dgm:prSet custT="1"/>
      <dgm:spPr/>
      <dgm:t>
        <a:bodyPr/>
        <a:lstStyle/>
        <a:p>
          <a:endParaRPr lang="fr-FR" sz="1800"/>
        </a:p>
      </dgm:t>
    </dgm:pt>
    <dgm:pt modelId="{EBA70DD3-EB36-4543-AC03-5A44305C3461}" type="parTrans" cxnId="{60BD47DD-4B5E-46AD-9C44-F8213004697C}">
      <dgm:prSet/>
      <dgm:spPr/>
      <dgm:t>
        <a:bodyPr/>
        <a:lstStyle/>
        <a:p>
          <a:endParaRPr lang="fr-FR" sz="1800"/>
        </a:p>
      </dgm:t>
    </dgm:pt>
    <dgm:pt modelId="{E7293450-243A-4CBB-A9EE-95F234378EBC}" type="sibTrans" cxnId="{60BD47DD-4B5E-46AD-9C44-F8213004697C}">
      <dgm:prSet/>
      <dgm:spPr/>
      <dgm:t>
        <a:bodyPr/>
        <a:lstStyle/>
        <a:p>
          <a:endParaRPr lang="fr-FR" sz="1800"/>
        </a:p>
      </dgm:t>
    </dgm:pt>
    <dgm:pt modelId="{E7779FD2-F1CE-41C9-958A-4B8C2EA30AD2}">
      <dgm:prSet custT="1"/>
      <dgm:spPr/>
      <dgm:t>
        <a:bodyPr/>
        <a:lstStyle/>
        <a:p>
          <a:r>
            <a:rPr lang="fr-FR" sz="1800" dirty="0"/>
            <a:t>Prise en charge d’un salarié symptomatique: quel protocole?</a:t>
          </a:r>
        </a:p>
      </dgm:t>
    </dgm:pt>
    <dgm:pt modelId="{53578711-4F26-4D4A-85AE-F3AFCFB4DEBF}" type="parTrans" cxnId="{7C76E6A0-7135-4849-972A-310CF03F29FF}">
      <dgm:prSet/>
      <dgm:spPr/>
      <dgm:t>
        <a:bodyPr/>
        <a:lstStyle/>
        <a:p>
          <a:endParaRPr lang="fr-FR" sz="1800"/>
        </a:p>
      </dgm:t>
    </dgm:pt>
    <dgm:pt modelId="{D2CA08AC-C1B1-4270-92FA-96EB1B78C8FC}" type="sibTrans" cxnId="{7C76E6A0-7135-4849-972A-310CF03F29FF}">
      <dgm:prSet/>
      <dgm:spPr/>
      <dgm:t>
        <a:bodyPr/>
        <a:lstStyle/>
        <a:p>
          <a:endParaRPr lang="fr-FR" sz="1800"/>
        </a:p>
      </dgm:t>
    </dgm:pt>
    <dgm:pt modelId="{94B3827E-8A58-4A76-945F-FD24C93D30F5}">
      <dgm:prSet phldrT="[Texte]" custT="1"/>
      <dgm:spPr/>
      <dgm:t>
        <a:bodyPr/>
        <a:lstStyle/>
        <a:p>
          <a:endParaRPr lang="fr-FR" sz="1800" dirty="0"/>
        </a:p>
      </dgm:t>
    </dgm:pt>
    <dgm:pt modelId="{D4903593-E4F4-4242-B6AC-B44FDDB66620}" type="parTrans" cxnId="{BA72D43E-A6DB-442A-8F38-DB510F88FB9D}">
      <dgm:prSet/>
      <dgm:spPr/>
      <dgm:t>
        <a:bodyPr/>
        <a:lstStyle/>
        <a:p>
          <a:endParaRPr lang="fr-FR" sz="1800"/>
        </a:p>
      </dgm:t>
    </dgm:pt>
    <dgm:pt modelId="{20C4B76B-4696-48AF-9DEA-39248C5DCE0B}" type="sibTrans" cxnId="{BA72D43E-A6DB-442A-8F38-DB510F88FB9D}">
      <dgm:prSet/>
      <dgm:spPr/>
      <dgm:t>
        <a:bodyPr/>
        <a:lstStyle/>
        <a:p>
          <a:endParaRPr lang="fr-FR" sz="18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68BB1E-296E-4B14-8A10-5D4C097A34A7}" type="pres">
      <dgm:prSet presAssocID="{CA62E2D0-678E-452C-99EB-F8323BB0FB5C}" presName="composite" presStyleCnt="0"/>
      <dgm:spPr/>
    </dgm:pt>
    <dgm:pt modelId="{4A7C59CE-9E40-4C7E-B27E-7537E537FC1A}" type="pres">
      <dgm:prSet presAssocID="{CA62E2D0-678E-452C-99EB-F8323BB0FB5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AEA241-2EB2-4BC7-A999-27FEAB9F557A}" type="pres">
      <dgm:prSet presAssocID="{CA62E2D0-678E-452C-99EB-F8323BB0FB5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4B4DF-C8D6-4D19-ADB6-DC677E80F902}" type="pres">
      <dgm:prSet presAssocID="{79176908-5D69-43D3-A065-B67CB4D00272}" presName="sp" presStyleCnt="0"/>
      <dgm:spPr/>
    </dgm:pt>
    <dgm:pt modelId="{397DEC75-EDDB-4F01-B82A-5845076D11EF}" type="pres">
      <dgm:prSet presAssocID="{116464CD-2C1D-4F7F-A9BE-4B8CB4EF748E}" presName="composite" presStyleCnt="0"/>
      <dgm:spPr/>
    </dgm:pt>
    <dgm:pt modelId="{BAEAADF6-6A4C-4DD2-8323-1862F31D98BB}" type="pres">
      <dgm:prSet presAssocID="{116464CD-2C1D-4F7F-A9BE-4B8CB4EF748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D3532B-87F1-499F-BE0F-E9BF34B5A25F}" type="pres">
      <dgm:prSet presAssocID="{116464CD-2C1D-4F7F-A9BE-4B8CB4EF748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568A6D-2DBA-4E73-ACCC-906A5CCDA384}" type="pres">
      <dgm:prSet presAssocID="{F4DF2E07-11A6-44B6-8605-DBC1E2B99EEA}" presName="sp" presStyleCnt="0"/>
      <dgm:spPr/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B40DB9-B9CA-44BF-9FE1-55305874462A}" type="pres">
      <dgm:prSet presAssocID="{A11331AE-9A6B-4A00-87CC-823EC3CE40BE}" presName="sp" presStyleCnt="0"/>
      <dgm:spPr/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99B5A8-BD61-48FE-A83F-10CC80F7ADED}" type="pres">
      <dgm:prSet presAssocID="{C98B3160-F4B4-479F-85F7-519EEF19EE22}" presName="sp" presStyleCnt="0"/>
      <dgm:spPr/>
    </dgm:pt>
    <dgm:pt modelId="{B3048FAE-3E7A-4D4B-8E31-BAED13CA6DA7}" type="pres">
      <dgm:prSet presAssocID="{6D972FF0-5387-4F20-812A-38D96C5A1B67}" presName="composite" presStyleCnt="0"/>
      <dgm:spPr/>
    </dgm:pt>
    <dgm:pt modelId="{B1A5EDD3-33A8-4DCB-9C94-9F27888DC8ED}" type="pres">
      <dgm:prSet presAssocID="{6D972FF0-5387-4F20-812A-38D96C5A1B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BC6671-5654-493A-83B6-BFFA485EC096}" type="pres">
      <dgm:prSet presAssocID="{6D972FF0-5387-4F20-812A-38D96C5A1B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412CF-498B-40E1-9EEC-6495554BE0CF}" type="pres">
      <dgm:prSet presAssocID="{E7293450-243A-4CBB-A9EE-95F234378EBC}" presName="sp" presStyleCnt="0"/>
      <dgm:spPr/>
    </dgm:pt>
    <dgm:pt modelId="{8758C6D4-E8D4-4EAC-897D-3C834B694F61}" type="pres">
      <dgm:prSet presAssocID="{5D5FE748-2E11-4E9A-AFED-1802C8296C41}" presName="composite" presStyleCnt="0"/>
      <dgm:spPr/>
    </dgm:pt>
    <dgm:pt modelId="{5497B6A1-8098-4BB0-836E-0EECCDF9C59C}" type="pres">
      <dgm:prSet presAssocID="{5D5FE748-2E11-4E9A-AFED-1802C8296C4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96B71-168C-4DF5-80E3-16DD202FCAF0}" type="pres">
      <dgm:prSet presAssocID="{5D5FE748-2E11-4E9A-AFED-1802C8296C4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72D43E-A6DB-442A-8F38-DB510F88FB9D}" srcId="{90FA074B-D433-4C47-82A9-90FA809B5078}" destId="{94B3827E-8A58-4A76-945F-FD24C93D30F5}" srcOrd="0" destOrd="0" parTransId="{D4903593-E4F4-4242-B6AC-B44FDDB66620}" sibTransId="{20C4B76B-4696-48AF-9DEA-39248C5DCE0B}"/>
    <dgm:cxn modelId="{3EFFC74F-EC80-4146-A43E-056461ECF0D1}" srcId="{90FA074B-D433-4C47-82A9-90FA809B5078}" destId="{0AFE950C-F659-470C-9AD4-781B09F38E38}" srcOrd="2" destOrd="0" parTransId="{07FD95D5-D119-4F6C-99DD-87B9613F986F}" sibTransId="{454B6D83-B5FA-4771-9CAB-1E40E6B45F07}"/>
    <dgm:cxn modelId="{E1FD09E0-2956-486B-A504-75169D43DFC3}" type="presOf" srcId="{CA62E2D0-678E-452C-99EB-F8323BB0FB5C}" destId="{4A7C59CE-9E40-4C7E-B27E-7537E537FC1A}" srcOrd="0" destOrd="0" presId="urn:microsoft.com/office/officeart/2005/8/layout/chevron2"/>
    <dgm:cxn modelId="{B44E6722-1F0B-4806-833E-E9BBBFA86CD1}" srcId="{5D5FE748-2E11-4E9A-AFED-1802C8296C41}" destId="{DDD9083E-A608-43FC-BFBB-DB18B0F000E4}" srcOrd="0" destOrd="0" parTransId="{00D48B25-B0A4-4DAE-A6AA-115AA019FD5C}" sibTransId="{4853E24C-5BC5-4FCA-9F99-C8F76F5FFEF9}"/>
    <dgm:cxn modelId="{F01400F0-FF9C-4A0D-AD8A-60A7FBE87B65}" type="presOf" srcId="{01E56804-57A2-46A6-8664-4320C8133292}" destId="{3A5B782C-703F-4DDC-A267-1BA92147B080}" srcOrd="0" destOrd="1" presId="urn:microsoft.com/office/officeart/2005/8/layout/chevron2"/>
    <dgm:cxn modelId="{38235A71-24EA-4D36-97CC-01AA4AE6B2D1}" type="presOf" srcId="{94B3827E-8A58-4A76-945F-FD24C93D30F5}" destId="{3A5B782C-703F-4DDC-A267-1BA92147B080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382D3104-6736-4E4E-960C-A3FE6B3C2A18}" type="presOf" srcId="{E7779FD2-F1CE-41C9-958A-4B8C2EA30AD2}" destId="{2ABC6671-5654-493A-83B6-BFFA485EC096}" srcOrd="0" destOrd="0" presId="urn:microsoft.com/office/officeart/2005/8/layout/chevron2"/>
    <dgm:cxn modelId="{210B0E23-4FD4-4AAA-8CD9-8D2815F6800C}" srcId="{2D085261-2FCD-4919-8C28-58060D425AA4}" destId="{5D5FE748-2E11-4E9A-AFED-1802C8296C41}" srcOrd="5" destOrd="0" parTransId="{88DB5C6E-6D1B-4C9A-9B08-7BE0FAD087F8}" sibTransId="{354D5FFE-A5FB-4790-9771-BEED6EBC2FB4}"/>
    <dgm:cxn modelId="{D193B34B-07EA-42D8-9143-77D332E8F205}" type="presOf" srcId="{82ED836C-FE48-470E-8F10-2CB2802F47B0}" destId="{CCAEA241-2EB2-4BC7-A999-27FEAB9F557A}" srcOrd="0" destOrd="0" presId="urn:microsoft.com/office/officeart/2005/8/layout/chevron2"/>
    <dgm:cxn modelId="{F2C82D8F-0A27-4945-815A-0DF840C04CEF}" type="presOf" srcId="{116464CD-2C1D-4F7F-A9BE-4B8CB4EF748E}" destId="{BAEAADF6-6A4C-4DD2-8323-1862F31D98BB}" srcOrd="0" destOrd="0" presId="urn:microsoft.com/office/officeart/2005/8/layout/chevron2"/>
    <dgm:cxn modelId="{850FAC8F-1C34-4630-A529-24247FA5938A}" type="presOf" srcId="{0AFE950C-F659-470C-9AD4-781B09F38E38}" destId="{3A5B782C-703F-4DDC-A267-1BA92147B080}" srcOrd="0" destOrd="2" presId="urn:microsoft.com/office/officeart/2005/8/layout/chevron2"/>
    <dgm:cxn modelId="{8539FA90-71F6-46FD-B1A7-60F384190D07}" type="presOf" srcId="{DDD9083E-A608-43FC-BFBB-DB18B0F000E4}" destId="{36396B71-168C-4DF5-80E3-16DD202FCAF0}" srcOrd="0" destOrd="0" presId="urn:microsoft.com/office/officeart/2005/8/layout/chevron2"/>
    <dgm:cxn modelId="{60BD47DD-4B5E-46AD-9C44-F8213004697C}" srcId="{2D085261-2FCD-4919-8C28-58060D425AA4}" destId="{6D972FF0-5387-4F20-812A-38D96C5A1B67}" srcOrd="4" destOrd="0" parTransId="{EBA70DD3-EB36-4543-AC03-5A44305C3461}" sibTransId="{E7293450-243A-4CBB-A9EE-95F234378EBC}"/>
    <dgm:cxn modelId="{9BEC6770-2832-4465-B168-A5F94795F08C}" srcId="{2D085261-2FCD-4919-8C28-58060D425AA4}" destId="{116464CD-2C1D-4F7F-A9BE-4B8CB4EF748E}" srcOrd="1" destOrd="0" parTransId="{943D8434-BA0F-4065-9136-B3E89178AACB}" sibTransId="{F4DF2E07-11A6-44B6-8605-DBC1E2B99EEA}"/>
    <dgm:cxn modelId="{238867D5-E286-4558-8827-063A2AE459A4}" srcId="{CA62E2D0-678E-452C-99EB-F8323BB0FB5C}" destId="{82ED836C-FE48-470E-8F10-2CB2802F47B0}" srcOrd="0" destOrd="0" parTransId="{0B9BB126-08E7-4B91-9B78-350C35844795}" sibTransId="{7AD9F798-18D3-4741-9260-74183D2D343D}"/>
    <dgm:cxn modelId="{4EDA9CF2-91DB-4A43-B503-B53BEACC0FA2}" type="presOf" srcId="{6D972FF0-5387-4F20-812A-38D96C5A1B67}" destId="{B1A5EDD3-33A8-4DCB-9C94-9F27888DC8ED}" srcOrd="0" destOrd="0" presId="urn:microsoft.com/office/officeart/2005/8/layout/chevron2"/>
    <dgm:cxn modelId="{7C76E6A0-7135-4849-972A-310CF03F29FF}" srcId="{6D972FF0-5387-4F20-812A-38D96C5A1B67}" destId="{E7779FD2-F1CE-41C9-958A-4B8C2EA30AD2}" srcOrd="0" destOrd="0" parTransId="{53578711-4F26-4D4A-85AE-F3AFCFB4DEBF}" sibTransId="{D2CA08AC-C1B1-4270-92FA-96EB1B78C8FC}"/>
    <dgm:cxn modelId="{21A4346B-0F5E-4F58-BD42-262542D91116}" srcId="{90FA074B-D433-4C47-82A9-90FA809B5078}" destId="{01E56804-57A2-46A6-8664-4320C8133292}" srcOrd="1" destOrd="0" parTransId="{C150D416-4ECE-4435-97EC-FE1219E26A1D}" sibTransId="{41E9670E-D3F0-4271-896A-32DCD262CFD2}"/>
    <dgm:cxn modelId="{90D5D2DA-56F5-4F34-9CC8-076AA43CA0E8}" type="presOf" srcId="{D3E0F708-612E-43AC-964C-F59296409A8A}" destId="{18D3532B-87F1-499F-BE0F-E9BF34B5A25F}" srcOrd="0" destOrd="0" presId="urn:microsoft.com/office/officeart/2005/8/layout/chevron2"/>
    <dgm:cxn modelId="{C5F214BA-9578-4486-831F-633C80D39087}" srcId="{116464CD-2C1D-4F7F-A9BE-4B8CB4EF748E}" destId="{D3E0F708-612E-43AC-964C-F59296409A8A}" srcOrd="0" destOrd="0" parTransId="{EF549A05-76B8-4A1B-A960-4288C57FC581}" sibTransId="{CC5D9294-9D68-4D7C-B52A-FBA24D0EAF4B}"/>
    <dgm:cxn modelId="{606F6C62-19C4-4A47-BE1F-50CFF82E354A}" type="presOf" srcId="{29093BEA-66E0-4F7B-926F-71817C7C48DF}" destId="{02AF88CC-86A2-44C5-8BA5-BF0B80FB35D8}" srcOrd="0" destOrd="0" presId="urn:microsoft.com/office/officeart/2005/8/layout/chevron2"/>
    <dgm:cxn modelId="{0E622896-9A2D-49B6-927C-CF8D738D2BCC}" srcId="{2D085261-2FCD-4919-8C28-58060D425AA4}" destId="{CA62E2D0-678E-452C-99EB-F8323BB0FB5C}" srcOrd="0" destOrd="0" parTransId="{9FE93913-7C0A-4716-8B81-CE9D4461F512}" sibTransId="{79176908-5D69-43D3-A065-B67CB4D00272}"/>
    <dgm:cxn modelId="{ECC05998-CE3F-42D5-B339-D3D485F187B3}" type="presOf" srcId="{2D085261-2FCD-4919-8C28-58060D425AA4}" destId="{3BF2774E-4FB2-4206-96D5-4F53377216DD}" srcOrd="0" destOrd="0" presId="urn:microsoft.com/office/officeart/2005/8/layout/chevron2"/>
    <dgm:cxn modelId="{72F22B6F-9529-42D4-A59B-0D4BB39ED603}" type="presOf" srcId="{991D51C3-4B66-4E4A-9016-BFE3FCFD99B5}" destId="{8A6C8E75-0908-411B-9A6C-496758BF9217}" srcOrd="0" destOrd="0" presId="urn:microsoft.com/office/officeart/2005/8/layout/chevron2"/>
    <dgm:cxn modelId="{C014810B-1E8F-4C58-942E-F89B0ADFCE62}" srcId="{2D085261-2FCD-4919-8C28-58060D425AA4}" destId="{29093BEA-66E0-4F7B-926F-71817C7C48DF}" srcOrd="3" destOrd="0" parTransId="{3BA92A29-CD45-4363-BFB9-C52D709F3494}" sibTransId="{C98B3160-F4B4-479F-85F7-519EEF19EE22}"/>
    <dgm:cxn modelId="{C1683964-3B94-4D3B-B2E8-EF5178A0AB44}" type="presOf" srcId="{90FA074B-D433-4C47-82A9-90FA809B5078}" destId="{30F65361-61CD-4F1F-8B8D-EC024270C5FC}" srcOrd="0" destOrd="0" presId="urn:microsoft.com/office/officeart/2005/8/layout/chevron2"/>
    <dgm:cxn modelId="{B5C534EB-4D95-4253-BD6E-3693C3C92CF2}" type="presOf" srcId="{5D5FE748-2E11-4E9A-AFED-1802C8296C41}" destId="{5497B6A1-8098-4BB0-836E-0EECCDF9C59C}" srcOrd="0" destOrd="0" presId="urn:microsoft.com/office/officeart/2005/8/layout/chevron2"/>
    <dgm:cxn modelId="{3AC55A37-A624-4B31-9D70-BFDDB887F4F2}" srcId="{2D085261-2FCD-4919-8C28-58060D425AA4}" destId="{90FA074B-D433-4C47-82A9-90FA809B5078}" srcOrd="2" destOrd="0" parTransId="{646A6BFA-DB7D-49D4-B91A-DA6B7008C329}" sibTransId="{A11331AE-9A6B-4A00-87CC-823EC3CE40BE}"/>
    <dgm:cxn modelId="{EAAB4416-BA2F-432F-9C8E-9FB6E302E9D8}" type="presParOf" srcId="{3BF2774E-4FB2-4206-96D5-4F53377216DD}" destId="{B368BB1E-296E-4B14-8A10-5D4C097A34A7}" srcOrd="0" destOrd="0" presId="urn:microsoft.com/office/officeart/2005/8/layout/chevron2"/>
    <dgm:cxn modelId="{CCC4D4DD-3D9B-4CD1-9B89-B8B56821B103}" type="presParOf" srcId="{B368BB1E-296E-4B14-8A10-5D4C097A34A7}" destId="{4A7C59CE-9E40-4C7E-B27E-7537E537FC1A}" srcOrd="0" destOrd="0" presId="urn:microsoft.com/office/officeart/2005/8/layout/chevron2"/>
    <dgm:cxn modelId="{C1B96463-A13F-4288-B7EA-9D9B5A9055AF}" type="presParOf" srcId="{B368BB1E-296E-4B14-8A10-5D4C097A34A7}" destId="{CCAEA241-2EB2-4BC7-A999-27FEAB9F557A}" srcOrd="1" destOrd="0" presId="urn:microsoft.com/office/officeart/2005/8/layout/chevron2"/>
    <dgm:cxn modelId="{5AF28437-3D44-4EAE-B964-E605B76245EB}" type="presParOf" srcId="{3BF2774E-4FB2-4206-96D5-4F53377216DD}" destId="{7354B4DF-C8D6-4D19-ADB6-DC677E80F902}" srcOrd="1" destOrd="0" presId="urn:microsoft.com/office/officeart/2005/8/layout/chevron2"/>
    <dgm:cxn modelId="{9CBA060C-759E-4699-A64C-1EB9C66B18FF}" type="presParOf" srcId="{3BF2774E-4FB2-4206-96D5-4F53377216DD}" destId="{397DEC75-EDDB-4F01-B82A-5845076D11EF}" srcOrd="2" destOrd="0" presId="urn:microsoft.com/office/officeart/2005/8/layout/chevron2"/>
    <dgm:cxn modelId="{067A66AD-359C-4D7D-89C8-A56870D21684}" type="presParOf" srcId="{397DEC75-EDDB-4F01-B82A-5845076D11EF}" destId="{BAEAADF6-6A4C-4DD2-8323-1862F31D98BB}" srcOrd="0" destOrd="0" presId="urn:microsoft.com/office/officeart/2005/8/layout/chevron2"/>
    <dgm:cxn modelId="{E2595091-C0F3-4694-9441-C6E26D8CFBC8}" type="presParOf" srcId="{397DEC75-EDDB-4F01-B82A-5845076D11EF}" destId="{18D3532B-87F1-499F-BE0F-E9BF34B5A25F}" srcOrd="1" destOrd="0" presId="urn:microsoft.com/office/officeart/2005/8/layout/chevron2"/>
    <dgm:cxn modelId="{10779A9E-B6DA-4BF5-B51A-14A2522B0592}" type="presParOf" srcId="{3BF2774E-4FB2-4206-96D5-4F53377216DD}" destId="{6B568A6D-2DBA-4E73-ACCC-906A5CCDA384}" srcOrd="3" destOrd="0" presId="urn:microsoft.com/office/officeart/2005/8/layout/chevron2"/>
    <dgm:cxn modelId="{B41D38B6-D348-4F29-9256-397C98F93CC1}" type="presParOf" srcId="{3BF2774E-4FB2-4206-96D5-4F53377216DD}" destId="{E06A7AC3-AA16-40E4-90E6-1410080D1ABB}" srcOrd="4" destOrd="0" presId="urn:microsoft.com/office/officeart/2005/8/layout/chevron2"/>
    <dgm:cxn modelId="{F46D5254-C706-4E87-B9FF-1A9CA029EE70}" type="presParOf" srcId="{E06A7AC3-AA16-40E4-90E6-1410080D1ABB}" destId="{30F65361-61CD-4F1F-8B8D-EC024270C5FC}" srcOrd="0" destOrd="0" presId="urn:microsoft.com/office/officeart/2005/8/layout/chevron2"/>
    <dgm:cxn modelId="{ECA13635-FFE3-4E7A-9223-6E1DA36D25B2}" type="presParOf" srcId="{E06A7AC3-AA16-40E4-90E6-1410080D1ABB}" destId="{3A5B782C-703F-4DDC-A267-1BA92147B080}" srcOrd="1" destOrd="0" presId="urn:microsoft.com/office/officeart/2005/8/layout/chevron2"/>
    <dgm:cxn modelId="{71730891-D937-49D4-9B6D-CB75768DD48A}" type="presParOf" srcId="{3BF2774E-4FB2-4206-96D5-4F53377216DD}" destId="{EDB40DB9-B9CA-44BF-9FE1-55305874462A}" srcOrd="5" destOrd="0" presId="urn:microsoft.com/office/officeart/2005/8/layout/chevron2"/>
    <dgm:cxn modelId="{AB2D7714-3378-44B7-B2A0-72A1170DB8A9}" type="presParOf" srcId="{3BF2774E-4FB2-4206-96D5-4F53377216DD}" destId="{112DE1A2-19A0-4340-B72A-04922A37B48B}" srcOrd="6" destOrd="0" presId="urn:microsoft.com/office/officeart/2005/8/layout/chevron2"/>
    <dgm:cxn modelId="{5A0E0EB8-454C-4A76-83B5-7DB82F39C29C}" type="presParOf" srcId="{112DE1A2-19A0-4340-B72A-04922A37B48B}" destId="{02AF88CC-86A2-44C5-8BA5-BF0B80FB35D8}" srcOrd="0" destOrd="0" presId="urn:microsoft.com/office/officeart/2005/8/layout/chevron2"/>
    <dgm:cxn modelId="{3FBDCDAB-6168-486F-8355-146B1CE90143}" type="presParOf" srcId="{112DE1A2-19A0-4340-B72A-04922A37B48B}" destId="{8A6C8E75-0908-411B-9A6C-496758BF9217}" srcOrd="1" destOrd="0" presId="urn:microsoft.com/office/officeart/2005/8/layout/chevron2"/>
    <dgm:cxn modelId="{E4739318-9081-4C06-8459-8E5FBF9E0DBC}" type="presParOf" srcId="{3BF2774E-4FB2-4206-96D5-4F53377216DD}" destId="{DC99B5A8-BD61-48FE-A83F-10CC80F7ADED}" srcOrd="7" destOrd="0" presId="urn:microsoft.com/office/officeart/2005/8/layout/chevron2"/>
    <dgm:cxn modelId="{6558293C-3DDA-4524-909B-D44B3DD877C6}" type="presParOf" srcId="{3BF2774E-4FB2-4206-96D5-4F53377216DD}" destId="{B3048FAE-3E7A-4D4B-8E31-BAED13CA6DA7}" srcOrd="8" destOrd="0" presId="urn:microsoft.com/office/officeart/2005/8/layout/chevron2"/>
    <dgm:cxn modelId="{27F82859-70ED-4E98-93E2-A205FEB5C5EB}" type="presParOf" srcId="{B3048FAE-3E7A-4D4B-8E31-BAED13CA6DA7}" destId="{B1A5EDD3-33A8-4DCB-9C94-9F27888DC8ED}" srcOrd="0" destOrd="0" presId="urn:microsoft.com/office/officeart/2005/8/layout/chevron2"/>
    <dgm:cxn modelId="{933899AB-FF22-47D6-A9CA-1ADFDA5442C2}" type="presParOf" srcId="{B3048FAE-3E7A-4D4B-8E31-BAED13CA6DA7}" destId="{2ABC6671-5654-493A-83B6-BFFA485EC096}" srcOrd="1" destOrd="0" presId="urn:microsoft.com/office/officeart/2005/8/layout/chevron2"/>
    <dgm:cxn modelId="{3D982DDD-7C5E-4253-8E94-17A42AA3F94A}" type="presParOf" srcId="{3BF2774E-4FB2-4206-96D5-4F53377216DD}" destId="{4B7412CF-498B-40E1-9EEC-6495554BE0CF}" srcOrd="9" destOrd="0" presId="urn:microsoft.com/office/officeart/2005/8/layout/chevron2"/>
    <dgm:cxn modelId="{5DA710C3-E4BC-44AF-A670-9DD3FE71D483}" type="presParOf" srcId="{3BF2774E-4FB2-4206-96D5-4F53377216DD}" destId="{8758C6D4-E8D4-4EAC-897D-3C834B694F61}" srcOrd="10" destOrd="0" presId="urn:microsoft.com/office/officeart/2005/8/layout/chevron2"/>
    <dgm:cxn modelId="{BFB2EA63-5983-45B3-99D2-C8280F156242}" type="presParOf" srcId="{8758C6D4-E8D4-4EAC-897D-3C834B694F61}" destId="{5497B6A1-8098-4BB0-836E-0EECCDF9C59C}" srcOrd="0" destOrd="0" presId="urn:microsoft.com/office/officeart/2005/8/layout/chevron2"/>
    <dgm:cxn modelId="{F28410B3-F15C-400A-BA92-F8AEB4127AB4}" type="presParOf" srcId="{8758C6D4-E8D4-4EAC-897D-3C834B694F61}" destId="{36396B71-168C-4DF5-80E3-16DD202FC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CE3E9C-617A-4975-AB47-0EDCBA6FC5FF}" type="presOf" srcId="{01E56804-57A2-46A6-8664-4320C8133292}" destId="{3A5B782C-703F-4DDC-A267-1BA92147B080}" srcOrd="0" destOrd="0" presId="urn:microsoft.com/office/officeart/2005/8/layout/chevron2"/>
    <dgm:cxn modelId="{4B84E2EA-4438-410B-AE40-ECFC32AE93CF}" type="presOf" srcId="{90FA074B-D433-4C47-82A9-90FA809B5078}" destId="{30F65361-61CD-4F1F-8B8D-EC024270C5FC}" srcOrd="0" destOrd="0" presId="urn:microsoft.com/office/officeart/2005/8/layout/chevron2"/>
    <dgm:cxn modelId="{401B7750-FD10-4818-8585-9669C066926A}" type="presOf" srcId="{2D085261-2FCD-4919-8C28-58060D425AA4}" destId="{3BF2774E-4FB2-4206-96D5-4F53377216DD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0F1D4223-18C7-470D-99B6-226975AB66CF}" type="presParOf" srcId="{3BF2774E-4FB2-4206-96D5-4F53377216DD}" destId="{E06A7AC3-AA16-40E4-90E6-1410080D1ABB}" srcOrd="0" destOrd="0" presId="urn:microsoft.com/office/officeart/2005/8/layout/chevron2"/>
    <dgm:cxn modelId="{33CBAA71-09A9-47C0-8BD8-6CE6FCB744F5}" type="presParOf" srcId="{E06A7AC3-AA16-40E4-90E6-1410080D1ABB}" destId="{30F65361-61CD-4F1F-8B8D-EC024270C5FC}" srcOrd="0" destOrd="0" presId="urn:microsoft.com/office/officeart/2005/8/layout/chevron2"/>
    <dgm:cxn modelId="{5F027CC5-32A1-4E5A-8630-3CFD61F00D87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F26C83-03C5-46A3-A008-07858B921904}" type="presOf" srcId="{01E56804-57A2-46A6-8664-4320C8133292}" destId="{3A5B782C-703F-4DDC-A267-1BA92147B080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302B5990-7F56-4B43-B22E-4D10FDF6A0D5}" type="presOf" srcId="{90FA074B-D433-4C47-82A9-90FA809B5078}" destId="{30F65361-61CD-4F1F-8B8D-EC024270C5FC}" srcOrd="0" destOrd="0" presId="urn:microsoft.com/office/officeart/2005/8/layout/chevron2"/>
    <dgm:cxn modelId="{B437F127-255C-4EB8-8324-DBA26CD37FFE}" type="presOf" srcId="{2D085261-2FCD-4919-8C28-58060D425AA4}" destId="{3BF2774E-4FB2-4206-96D5-4F53377216DD}" srcOrd="0" destOrd="0" presId="urn:microsoft.com/office/officeart/2005/8/layout/chevron2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C423FE5E-EB24-42C3-A878-F1DEB688B6A7}" type="presParOf" srcId="{3BF2774E-4FB2-4206-96D5-4F53377216DD}" destId="{E06A7AC3-AA16-40E4-90E6-1410080D1ABB}" srcOrd="0" destOrd="0" presId="urn:microsoft.com/office/officeart/2005/8/layout/chevron2"/>
    <dgm:cxn modelId="{635C6221-6510-4842-9071-DD0B21844C9B}" type="presParOf" srcId="{E06A7AC3-AA16-40E4-90E6-1410080D1ABB}" destId="{30F65361-61CD-4F1F-8B8D-EC024270C5FC}" srcOrd="0" destOrd="0" presId="urn:microsoft.com/office/officeart/2005/8/layout/chevron2"/>
    <dgm:cxn modelId="{D8EEA74F-96DC-4C8C-AE64-FD1FB04F7DD9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5D7E0B-E147-463A-882C-5EE6743A40F1}" type="presOf" srcId="{90FA074B-D433-4C47-82A9-90FA809B5078}" destId="{30F65361-61CD-4F1F-8B8D-EC024270C5FC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6A5E86D4-C17F-47EA-87F6-79A84FF65532}" type="presOf" srcId="{01E56804-57A2-46A6-8664-4320C8133292}" destId="{3A5B782C-703F-4DDC-A267-1BA92147B080}" srcOrd="0" destOrd="0" presId="urn:microsoft.com/office/officeart/2005/8/layout/chevron2"/>
    <dgm:cxn modelId="{109F2F3A-F10B-4735-8CBD-760619B95C55}" type="presOf" srcId="{2D085261-2FCD-4919-8C28-58060D425AA4}" destId="{3BF2774E-4FB2-4206-96D5-4F53377216DD}" srcOrd="0" destOrd="0" presId="urn:microsoft.com/office/officeart/2005/8/layout/chevron2"/>
    <dgm:cxn modelId="{A00A156E-F347-4AD8-BF63-A58B1E2A13DC}" type="presParOf" srcId="{3BF2774E-4FB2-4206-96D5-4F53377216DD}" destId="{E06A7AC3-AA16-40E4-90E6-1410080D1ABB}" srcOrd="0" destOrd="0" presId="urn:microsoft.com/office/officeart/2005/8/layout/chevron2"/>
    <dgm:cxn modelId="{CCDF7881-F3A3-4160-9914-E0F33923E1EA}" type="presParOf" srcId="{E06A7AC3-AA16-40E4-90E6-1410080D1ABB}" destId="{30F65361-61CD-4F1F-8B8D-EC024270C5FC}" srcOrd="0" destOrd="0" presId="urn:microsoft.com/office/officeart/2005/8/layout/chevron2"/>
    <dgm:cxn modelId="{B148B94D-7131-4EAD-B5CD-D8A153812E03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08813F-EB06-4F6B-8DCF-C156E6782090}" type="presOf" srcId="{01E56804-57A2-46A6-8664-4320C8133292}" destId="{3A5B782C-703F-4DDC-A267-1BA92147B080}" srcOrd="0" destOrd="0" presId="urn:microsoft.com/office/officeart/2005/8/layout/chevron2"/>
    <dgm:cxn modelId="{C7813D79-ABA6-47DF-8E3D-53FAF5617C24}" type="presOf" srcId="{90FA074B-D433-4C47-82A9-90FA809B5078}" destId="{30F65361-61CD-4F1F-8B8D-EC024270C5FC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24EA50BC-9203-4EB0-AF4D-BF2FCFCB3C4B}" type="presOf" srcId="{2D085261-2FCD-4919-8C28-58060D425AA4}" destId="{3BF2774E-4FB2-4206-96D5-4F53377216DD}" srcOrd="0" destOrd="0" presId="urn:microsoft.com/office/officeart/2005/8/layout/chevron2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1674FA7F-1BA9-4749-83C8-4EF14568BEEC}" type="presParOf" srcId="{3BF2774E-4FB2-4206-96D5-4F53377216DD}" destId="{E06A7AC3-AA16-40E4-90E6-1410080D1ABB}" srcOrd="0" destOrd="0" presId="urn:microsoft.com/office/officeart/2005/8/layout/chevron2"/>
    <dgm:cxn modelId="{D31DA294-6408-458F-9F7C-663EF3201720}" type="presParOf" srcId="{E06A7AC3-AA16-40E4-90E6-1410080D1ABB}" destId="{30F65361-61CD-4F1F-8B8D-EC024270C5FC}" srcOrd="0" destOrd="0" presId="urn:microsoft.com/office/officeart/2005/8/layout/chevron2"/>
    <dgm:cxn modelId="{90FC71AE-577A-453E-90D0-A78251F8CA01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38B3E6-2C0B-4F24-9F2E-9E62A560AE64}" type="presOf" srcId="{2D085261-2FCD-4919-8C28-58060D425AA4}" destId="{3BF2774E-4FB2-4206-96D5-4F53377216DD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34224FCF-45D1-4446-8FD5-A172D00F0C14}" type="presOf" srcId="{90FA074B-D433-4C47-82A9-90FA809B5078}" destId="{30F65361-61CD-4F1F-8B8D-EC024270C5FC}" srcOrd="0" destOrd="0" presId="urn:microsoft.com/office/officeart/2005/8/layout/chevron2"/>
    <dgm:cxn modelId="{C1165986-2ABB-4FC9-91C2-F6FC68C1547A}" type="presOf" srcId="{01E56804-57A2-46A6-8664-4320C8133292}" destId="{3A5B782C-703F-4DDC-A267-1BA92147B080}" srcOrd="0" destOrd="0" presId="urn:microsoft.com/office/officeart/2005/8/layout/chevron2"/>
    <dgm:cxn modelId="{8D921503-4F33-418C-9406-64B840F89CC0}" type="presParOf" srcId="{3BF2774E-4FB2-4206-96D5-4F53377216DD}" destId="{E06A7AC3-AA16-40E4-90E6-1410080D1ABB}" srcOrd="0" destOrd="0" presId="urn:microsoft.com/office/officeart/2005/8/layout/chevron2"/>
    <dgm:cxn modelId="{350324F1-BD62-4E37-AE3C-13F39EA65205}" type="presParOf" srcId="{E06A7AC3-AA16-40E4-90E6-1410080D1ABB}" destId="{30F65361-61CD-4F1F-8B8D-EC024270C5FC}" srcOrd="0" destOrd="0" presId="urn:microsoft.com/office/officeart/2005/8/layout/chevron2"/>
    <dgm:cxn modelId="{3061F843-BE26-4361-9197-E7DB5FB63725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DBCC89F0-7A69-4C71-968C-2B9C8B111DE7}" type="presOf" srcId="{2D085261-2FCD-4919-8C28-58060D425AA4}" destId="{3BF2774E-4FB2-4206-96D5-4F53377216DD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5CC8CF22-F01A-46D2-A315-7A4A1A075699}" type="presOf" srcId="{991D51C3-4B66-4E4A-9016-BFE3FCFD99B5}" destId="{8A6C8E75-0908-411B-9A6C-496758BF9217}" srcOrd="0" destOrd="0" presId="urn:microsoft.com/office/officeart/2005/8/layout/chevron2"/>
    <dgm:cxn modelId="{C4B6606E-DD51-47DA-8B3D-CBE92E07F9D3}" type="presOf" srcId="{29093BEA-66E0-4F7B-926F-71817C7C48DF}" destId="{02AF88CC-86A2-44C5-8BA5-BF0B80FB35D8}" srcOrd="0" destOrd="0" presId="urn:microsoft.com/office/officeart/2005/8/layout/chevron2"/>
    <dgm:cxn modelId="{E42EDA90-5F53-4EE0-AF5E-2F789A5D59B6}" type="presParOf" srcId="{3BF2774E-4FB2-4206-96D5-4F53377216DD}" destId="{112DE1A2-19A0-4340-B72A-04922A37B48B}" srcOrd="0" destOrd="0" presId="urn:microsoft.com/office/officeart/2005/8/layout/chevron2"/>
    <dgm:cxn modelId="{F426B788-E033-44BA-9226-86478D677160}" type="presParOf" srcId="{112DE1A2-19A0-4340-B72A-04922A37B48B}" destId="{02AF88CC-86A2-44C5-8BA5-BF0B80FB35D8}" srcOrd="0" destOrd="0" presId="urn:microsoft.com/office/officeart/2005/8/layout/chevron2"/>
    <dgm:cxn modelId="{72099944-5E0A-4E83-8DA2-34DAE9C6E754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06B41B-4211-479B-A153-92D5F278DFF6}" type="presOf" srcId="{29093BEA-66E0-4F7B-926F-71817C7C48DF}" destId="{02AF88CC-86A2-44C5-8BA5-BF0B80FB35D8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861B1DA5-8B0D-49AB-B6B5-CCB45C05D1D8}" type="presOf" srcId="{2D085261-2FCD-4919-8C28-58060D425AA4}" destId="{3BF2774E-4FB2-4206-96D5-4F53377216DD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8CB08B55-22B4-4762-83DC-E6B7CF691963}" type="presOf" srcId="{991D51C3-4B66-4E4A-9016-BFE3FCFD99B5}" destId="{8A6C8E75-0908-411B-9A6C-496758BF9217}" srcOrd="0" destOrd="0" presId="urn:microsoft.com/office/officeart/2005/8/layout/chevron2"/>
    <dgm:cxn modelId="{BFE53FF6-BF59-4057-935C-CBBC81EC2515}" type="presParOf" srcId="{3BF2774E-4FB2-4206-96D5-4F53377216DD}" destId="{112DE1A2-19A0-4340-B72A-04922A37B48B}" srcOrd="0" destOrd="0" presId="urn:microsoft.com/office/officeart/2005/8/layout/chevron2"/>
    <dgm:cxn modelId="{777C5F54-ED45-495D-9CB4-B7C2BDB59C3D}" type="presParOf" srcId="{112DE1A2-19A0-4340-B72A-04922A37B48B}" destId="{02AF88CC-86A2-44C5-8BA5-BF0B80FB35D8}" srcOrd="0" destOrd="0" presId="urn:microsoft.com/office/officeart/2005/8/layout/chevron2"/>
    <dgm:cxn modelId="{141947C9-4BD4-467B-A941-C5088595260B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8D8793F7-6847-4E10-87CE-B16036E01E7B}" type="presOf" srcId="{29093BEA-66E0-4F7B-926F-71817C7C48DF}" destId="{02AF88CC-86A2-44C5-8BA5-BF0B80FB35D8}" srcOrd="0" destOrd="0" presId="urn:microsoft.com/office/officeart/2005/8/layout/chevron2"/>
    <dgm:cxn modelId="{35ACC51B-7CDE-4E7A-BCDA-17109025830E}" type="presOf" srcId="{2D085261-2FCD-4919-8C28-58060D425AA4}" destId="{3BF2774E-4FB2-4206-96D5-4F53377216DD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059BC6C8-524E-44F4-A82F-30DDB87981EE}" type="presOf" srcId="{991D51C3-4B66-4E4A-9016-BFE3FCFD99B5}" destId="{8A6C8E75-0908-411B-9A6C-496758BF9217}" srcOrd="0" destOrd="0" presId="urn:microsoft.com/office/officeart/2005/8/layout/chevron2"/>
    <dgm:cxn modelId="{B4C7A881-1089-4BC6-9A7C-3DDDCAC838EE}" type="presParOf" srcId="{3BF2774E-4FB2-4206-96D5-4F53377216DD}" destId="{112DE1A2-19A0-4340-B72A-04922A37B48B}" srcOrd="0" destOrd="0" presId="urn:microsoft.com/office/officeart/2005/8/layout/chevron2"/>
    <dgm:cxn modelId="{1F6878DA-0FAD-46C4-AE53-D077B35544B3}" type="presParOf" srcId="{112DE1A2-19A0-4340-B72A-04922A37B48B}" destId="{02AF88CC-86A2-44C5-8BA5-BF0B80FB35D8}" srcOrd="0" destOrd="0" presId="urn:microsoft.com/office/officeart/2005/8/layout/chevron2"/>
    <dgm:cxn modelId="{F4112CDC-573E-48B0-BBEA-5CCD7F9AE368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A38E82-C8C9-4419-8935-429BCFF84154}" type="presOf" srcId="{29093BEA-66E0-4F7B-926F-71817C7C48DF}" destId="{02AF88CC-86A2-44C5-8BA5-BF0B80FB35D8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3631FD1E-6C6D-470C-A239-041507A6460B}" type="presOf" srcId="{991D51C3-4B66-4E4A-9016-BFE3FCFD99B5}" destId="{8A6C8E75-0908-411B-9A6C-496758BF9217}" srcOrd="0" destOrd="0" presId="urn:microsoft.com/office/officeart/2005/8/layout/chevron2"/>
    <dgm:cxn modelId="{1F1AEFF7-3518-4DBF-8C30-ABFF0F211A6A}" type="presOf" srcId="{2D085261-2FCD-4919-8C28-58060D425AA4}" destId="{3BF2774E-4FB2-4206-96D5-4F53377216DD}" srcOrd="0" destOrd="0" presId="urn:microsoft.com/office/officeart/2005/8/layout/chevron2"/>
    <dgm:cxn modelId="{C1DFEF8C-B176-4D44-B99E-46D4151FEA86}" type="presParOf" srcId="{3BF2774E-4FB2-4206-96D5-4F53377216DD}" destId="{112DE1A2-19A0-4340-B72A-04922A37B48B}" srcOrd="0" destOrd="0" presId="urn:microsoft.com/office/officeart/2005/8/layout/chevron2"/>
    <dgm:cxn modelId="{3F8EED1B-807B-4985-935D-2EAA8885AB2D}" type="presParOf" srcId="{112DE1A2-19A0-4340-B72A-04922A37B48B}" destId="{02AF88CC-86A2-44C5-8BA5-BF0B80FB35D8}" srcOrd="0" destOrd="0" presId="urn:microsoft.com/office/officeart/2005/8/layout/chevron2"/>
    <dgm:cxn modelId="{6184525A-9082-44A3-B33B-49F27B3EC87A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8E4554D7-5640-41F2-9E23-3E155713C5E8}" type="presOf" srcId="{991D51C3-4B66-4E4A-9016-BFE3FCFD99B5}" destId="{8A6C8E75-0908-411B-9A6C-496758BF9217}" srcOrd="0" destOrd="0" presId="urn:microsoft.com/office/officeart/2005/8/layout/chevron2"/>
    <dgm:cxn modelId="{D8FA6178-67FE-4285-8C14-01C714292F8C}" type="presOf" srcId="{2D085261-2FCD-4919-8C28-58060D425AA4}" destId="{3BF2774E-4FB2-4206-96D5-4F53377216DD}" srcOrd="0" destOrd="0" presId="urn:microsoft.com/office/officeart/2005/8/layout/chevron2"/>
    <dgm:cxn modelId="{E4FD87D8-4756-4190-BDB6-60EA6E33809A}" type="presOf" srcId="{29093BEA-66E0-4F7B-926F-71817C7C48DF}" destId="{02AF88CC-86A2-44C5-8BA5-BF0B80FB35D8}" srcOrd="0" destOrd="0" presId="urn:microsoft.com/office/officeart/2005/8/layout/chevron2"/>
    <dgm:cxn modelId="{7A103885-9DC5-4236-9F64-B262123D48E6}" type="presParOf" srcId="{3BF2774E-4FB2-4206-96D5-4F53377216DD}" destId="{112DE1A2-19A0-4340-B72A-04922A37B48B}" srcOrd="0" destOrd="0" presId="urn:microsoft.com/office/officeart/2005/8/layout/chevron2"/>
    <dgm:cxn modelId="{7B2D5B9F-4CF6-40E6-ACE3-C2F41897B0C6}" type="presParOf" srcId="{112DE1A2-19A0-4340-B72A-04922A37B48B}" destId="{02AF88CC-86A2-44C5-8BA5-BF0B80FB35D8}" srcOrd="0" destOrd="0" presId="urn:microsoft.com/office/officeart/2005/8/layout/chevron2"/>
    <dgm:cxn modelId="{BE321087-21F4-4860-93E0-65918A32FF48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62E2D0-678E-452C-99EB-F8323BB0FB5C}">
      <dgm:prSet phldrT="[Texte]" phldr="1"/>
      <dgm:spPr/>
      <dgm:t>
        <a:bodyPr/>
        <a:lstStyle/>
        <a:p>
          <a:endParaRPr lang="fr-FR" dirty="0"/>
        </a:p>
      </dgm:t>
    </dgm:pt>
    <dgm:pt modelId="{9FE93913-7C0A-4716-8B81-CE9D4461F512}" type="parTrans" cxnId="{0E622896-9A2D-49B6-927C-CF8D738D2BCC}">
      <dgm:prSet/>
      <dgm:spPr/>
      <dgm:t>
        <a:bodyPr/>
        <a:lstStyle/>
        <a:p>
          <a:endParaRPr lang="fr-FR"/>
        </a:p>
      </dgm:t>
    </dgm:pt>
    <dgm:pt modelId="{79176908-5D69-43D3-A065-B67CB4D00272}" type="sibTrans" cxnId="{0E622896-9A2D-49B6-927C-CF8D738D2BCC}">
      <dgm:prSet/>
      <dgm:spPr/>
      <dgm:t>
        <a:bodyPr/>
        <a:lstStyle/>
        <a:p>
          <a:endParaRPr lang="fr-FR"/>
        </a:p>
      </dgm:t>
    </dgm:pt>
    <dgm:pt modelId="{82ED836C-FE48-470E-8F10-2CB2802F47B0}">
      <dgm:prSet phldrT="[Texte]"/>
      <dgm:spPr/>
      <dgm:t>
        <a:bodyPr/>
        <a:lstStyle/>
        <a:p>
          <a:r>
            <a:rPr lang="fr-FR" dirty="0"/>
            <a:t>Rappels: qu’est-ce que le Document Unique?</a:t>
          </a:r>
        </a:p>
      </dgm:t>
    </dgm:pt>
    <dgm:pt modelId="{0B9BB126-08E7-4B91-9B78-350C35844795}" type="parTrans" cxnId="{238867D5-E286-4558-8827-063A2AE459A4}">
      <dgm:prSet/>
      <dgm:spPr/>
      <dgm:t>
        <a:bodyPr/>
        <a:lstStyle/>
        <a:p>
          <a:endParaRPr lang="fr-FR"/>
        </a:p>
      </dgm:t>
    </dgm:pt>
    <dgm:pt modelId="{7AD9F798-18D3-4741-9260-74183D2D343D}" type="sibTrans" cxnId="{238867D5-E286-4558-8827-063A2AE459A4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68BB1E-296E-4B14-8A10-5D4C097A34A7}" type="pres">
      <dgm:prSet presAssocID="{CA62E2D0-678E-452C-99EB-F8323BB0FB5C}" presName="composite" presStyleCnt="0"/>
      <dgm:spPr/>
    </dgm:pt>
    <dgm:pt modelId="{4A7C59CE-9E40-4C7E-B27E-7537E537FC1A}" type="pres">
      <dgm:prSet presAssocID="{CA62E2D0-678E-452C-99EB-F8323BB0FB5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AEA241-2EB2-4BC7-A999-27FEAB9F557A}" type="pres">
      <dgm:prSet presAssocID="{CA62E2D0-678E-452C-99EB-F8323BB0FB5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943E0C-C7F9-4C9B-A744-B991318378CE}" type="presOf" srcId="{CA62E2D0-678E-452C-99EB-F8323BB0FB5C}" destId="{4A7C59CE-9E40-4C7E-B27E-7537E537FC1A}" srcOrd="0" destOrd="0" presId="urn:microsoft.com/office/officeart/2005/8/layout/chevron2"/>
    <dgm:cxn modelId="{9D055F15-3ECC-4F6B-83CD-89FAED7245D4}" type="presOf" srcId="{2D085261-2FCD-4919-8C28-58060D425AA4}" destId="{3BF2774E-4FB2-4206-96D5-4F53377216DD}" srcOrd="0" destOrd="0" presId="urn:microsoft.com/office/officeart/2005/8/layout/chevron2"/>
    <dgm:cxn modelId="{238867D5-E286-4558-8827-063A2AE459A4}" srcId="{CA62E2D0-678E-452C-99EB-F8323BB0FB5C}" destId="{82ED836C-FE48-470E-8F10-2CB2802F47B0}" srcOrd="0" destOrd="0" parTransId="{0B9BB126-08E7-4B91-9B78-350C35844795}" sibTransId="{7AD9F798-18D3-4741-9260-74183D2D343D}"/>
    <dgm:cxn modelId="{0E622896-9A2D-49B6-927C-CF8D738D2BCC}" srcId="{2D085261-2FCD-4919-8C28-58060D425AA4}" destId="{CA62E2D0-678E-452C-99EB-F8323BB0FB5C}" srcOrd="0" destOrd="0" parTransId="{9FE93913-7C0A-4716-8B81-CE9D4461F512}" sibTransId="{79176908-5D69-43D3-A065-B67CB4D00272}"/>
    <dgm:cxn modelId="{893ED1D6-7653-4D75-A489-1E6CCD5F8C6F}" type="presOf" srcId="{82ED836C-FE48-470E-8F10-2CB2802F47B0}" destId="{CCAEA241-2EB2-4BC7-A999-27FEAB9F557A}" srcOrd="0" destOrd="0" presId="urn:microsoft.com/office/officeart/2005/8/layout/chevron2"/>
    <dgm:cxn modelId="{9FBFA196-B2DC-41FA-AA07-F2589DB7138F}" type="presParOf" srcId="{3BF2774E-4FB2-4206-96D5-4F53377216DD}" destId="{B368BB1E-296E-4B14-8A10-5D4C097A34A7}" srcOrd="0" destOrd="0" presId="urn:microsoft.com/office/officeart/2005/8/layout/chevron2"/>
    <dgm:cxn modelId="{741CB030-DC22-4F84-B294-8529182817B6}" type="presParOf" srcId="{B368BB1E-296E-4B14-8A10-5D4C097A34A7}" destId="{4A7C59CE-9E40-4C7E-B27E-7537E537FC1A}" srcOrd="0" destOrd="0" presId="urn:microsoft.com/office/officeart/2005/8/layout/chevron2"/>
    <dgm:cxn modelId="{FC5BF42D-517F-4928-9767-2B85523268D1}" type="presParOf" srcId="{B368BB1E-296E-4B14-8A10-5D4C097A34A7}" destId="{CCAEA241-2EB2-4BC7-A999-27FEAB9F5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8D2236-678C-4A16-ACCD-5578E32FF59E}" type="presOf" srcId="{2D085261-2FCD-4919-8C28-58060D425AA4}" destId="{3BF2774E-4FB2-4206-96D5-4F53377216DD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DD8F384A-4E3B-40E0-AD94-6A6E876332C3}" type="presOf" srcId="{29093BEA-66E0-4F7B-926F-71817C7C48DF}" destId="{02AF88CC-86A2-44C5-8BA5-BF0B80FB35D8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A246D7BA-660B-453E-9CB0-6979EAFC1091}" type="presOf" srcId="{991D51C3-4B66-4E4A-9016-BFE3FCFD99B5}" destId="{8A6C8E75-0908-411B-9A6C-496758BF9217}" srcOrd="0" destOrd="0" presId="urn:microsoft.com/office/officeart/2005/8/layout/chevron2"/>
    <dgm:cxn modelId="{34B9331D-AE7B-4E95-8B9F-ECD497BC141C}" type="presParOf" srcId="{3BF2774E-4FB2-4206-96D5-4F53377216DD}" destId="{112DE1A2-19A0-4340-B72A-04922A37B48B}" srcOrd="0" destOrd="0" presId="urn:microsoft.com/office/officeart/2005/8/layout/chevron2"/>
    <dgm:cxn modelId="{B2C3E708-50FD-48FC-9830-CD21A51B1D42}" type="presParOf" srcId="{112DE1A2-19A0-4340-B72A-04922A37B48B}" destId="{02AF88CC-86A2-44C5-8BA5-BF0B80FB35D8}" srcOrd="0" destOrd="0" presId="urn:microsoft.com/office/officeart/2005/8/layout/chevron2"/>
    <dgm:cxn modelId="{77AA376D-C777-46C2-8E8B-5802E78E5554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35F1A344-8826-461B-9976-CECEF0937A7C}" type="presOf" srcId="{2D085261-2FCD-4919-8C28-58060D425AA4}" destId="{3BF2774E-4FB2-4206-96D5-4F53377216DD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C6569D70-700A-4983-95F9-BB0224304DBE}" type="presOf" srcId="{991D51C3-4B66-4E4A-9016-BFE3FCFD99B5}" destId="{8A6C8E75-0908-411B-9A6C-496758BF9217}" srcOrd="0" destOrd="0" presId="urn:microsoft.com/office/officeart/2005/8/layout/chevron2"/>
    <dgm:cxn modelId="{26D8AD36-6EFE-4A74-BF91-D658DB07AED9}" type="presOf" srcId="{29093BEA-66E0-4F7B-926F-71817C7C48DF}" destId="{02AF88CC-86A2-44C5-8BA5-BF0B80FB35D8}" srcOrd="0" destOrd="0" presId="urn:microsoft.com/office/officeart/2005/8/layout/chevron2"/>
    <dgm:cxn modelId="{AA44F871-BD8C-4A12-A34E-CE2D55524AA2}" type="presParOf" srcId="{3BF2774E-4FB2-4206-96D5-4F53377216DD}" destId="{112DE1A2-19A0-4340-B72A-04922A37B48B}" srcOrd="0" destOrd="0" presId="urn:microsoft.com/office/officeart/2005/8/layout/chevron2"/>
    <dgm:cxn modelId="{97597BF4-BBB6-45FF-8904-FDBE41280F08}" type="presParOf" srcId="{112DE1A2-19A0-4340-B72A-04922A37B48B}" destId="{02AF88CC-86A2-44C5-8BA5-BF0B80FB35D8}" srcOrd="0" destOrd="0" presId="urn:microsoft.com/office/officeart/2005/8/layout/chevron2"/>
    <dgm:cxn modelId="{9B053E32-C21C-4A4C-B08F-05F32A07AF09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Quelle prévention </a:t>
          </a:r>
          <a:r>
            <a:rPr lang="fr-FR" dirty="0" smtClean="0"/>
            <a:t>adopter </a:t>
          </a:r>
          <a:r>
            <a:rPr lang="fr-FR" dirty="0"/>
            <a:t>face à la covid19?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D91E47C4-D0B7-4EE4-88F1-7B226E0F7C29}" type="presOf" srcId="{29093BEA-66E0-4F7B-926F-71817C7C48DF}" destId="{02AF88CC-86A2-44C5-8BA5-BF0B80FB35D8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221ACE43-FC27-4BA2-A97E-86C29E66D3A2}" type="presOf" srcId="{2D085261-2FCD-4919-8C28-58060D425AA4}" destId="{3BF2774E-4FB2-4206-96D5-4F53377216DD}" srcOrd="0" destOrd="0" presId="urn:microsoft.com/office/officeart/2005/8/layout/chevron2"/>
    <dgm:cxn modelId="{0FECADAA-85C8-4E0C-831B-7EFA6067A4E1}" type="presOf" srcId="{991D51C3-4B66-4E4A-9016-BFE3FCFD99B5}" destId="{8A6C8E75-0908-411B-9A6C-496758BF9217}" srcOrd="0" destOrd="0" presId="urn:microsoft.com/office/officeart/2005/8/layout/chevron2"/>
    <dgm:cxn modelId="{B31EA696-FA15-45FE-AFC3-C7BDEF2CD558}" type="presParOf" srcId="{3BF2774E-4FB2-4206-96D5-4F53377216DD}" destId="{112DE1A2-19A0-4340-B72A-04922A37B48B}" srcOrd="0" destOrd="0" presId="urn:microsoft.com/office/officeart/2005/8/layout/chevron2"/>
    <dgm:cxn modelId="{7F5B1B33-933A-4341-8E4B-B4559DA9415D}" type="presParOf" srcId="{112DE1A2-19A0-4340-B72A-04922A37B48B}" destId="{02AF88CC-86A2-44C5-8BA5-BF0B80FB35D8}" srcOrd="0" destOrd="0" presId="urn:microsoft.com/office/officeart/2005/8/layout/chevron2"/>
    <dgm:cxn modelId="{E565F14D-5982-4E13-A2EA-5053ADAB7710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Prise en charge d’un salarié symptomatique: quel protocole?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103887-04B4-4C60-9A24-9663B6C3FC6B}" type="presOf" srcId="{991D51C3-4B66-4E4A-9016-BFE3FCFD99B5}" destId="{8A6C8E75-0908-411B-9A6C-496758BF9217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F1DEC8D3-2354-4C6F-9A86-89AFBB144DE0}" type="presOf" srcId="{29093BEA-66E0-4F7B-926F-71817C7C48DF}" destId="{02AF88CC-86A2-44C5-8BA5-BF0B80FB35D8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DF2ADD4F-E17C-4857-BC62-38581986C0BE}" type="presOf" srcId="{2D085261-2FCD-4919-8C28-58060D425AA4}" destId="{3BF2774E-4FB2-4206-96D5-4F53377216DD}" srcOrd="0" destOrd="0" presId="urn:microsoft.com/office/officeart/2005/8/layout/chevron2"/>
    <dgm:cxn modelId="{B313E83A-3977-4FB9-B96D-3BD452FBF7EF}" type="presParOf" srcId="{3BF2774E-4FB2-4206-96D5-4F53377216DD}" destId="{112DE1A2-19A0-4340-B72A-04922A37B48B}" srcOrd="0" destOrd="0" presId="urn:microsoft.com/office/officeart/2005/8/layout/chevron2"/>
    <dgm:cxn modelId="{7B41375C-A035-49AC-97AB-809AAE40C075}" type="presParOf" srcId="{112DE1A2-19A0-4340-B72A-04922A37B48B}" destId="{02AF88CC-86A2-44C5-8BA5-BF0B80FB35D8}" srcOrd="0" destOrd="0" presId="urn:microsoft.com/office/officeart/2005/8/layout/chevron2"/>
    <dgm:cxn modelId="{0C67F25C-C226-4BA6-831A-BC3B0D9D24A8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Prise en charge d’un salarié symptomatique: quel protocole?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F48346-D386-4918-A544-6F6CD22A412C}" type="presOf" srcId="{991D51C3-4B66-4E4A-9016-BFE3FCFD99B5}" destId="{8A6C8E75-0908-411B-9A6C-496758BF9217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F79879B8-4DBF-40AC-A861-9179C504C2C9}" type="presOf" srcId="{2D085261-2FCD-4919-8C28-58060D425AA4}" destId="{3BF2774E-4FB2-4206-96D5-4F53377216DD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095F186D-4396-4115-B63F-D12EA20FC5A3}" type="presOf" srcId="{29093BEA-66E0-4F7B-926F-71817C7C48DF}" destId="{02AF88CC-86A2-44C5-8BA5-BF0B80FB35D8}" srcOrd="0" destOrd="0" presId="urn:microsoft.com/office/officeart/2005/8/layout/chevron2"/>
    <dgm:cxn modelId="{9AC194C5-F9A3-44B3-A4F8-4D4167579B18}" type="presParOf" srcId="{3BF2774E-4FB2-4206-96D5-4F53377216DD}" destId="{112DE1A2-19A0-4340-B72A-04922A37B48B}" srcOrd="0" destOrd="0" presId="urn:microsoft.com/office/officeart/2005/8/layout/chevron2"/>
    <dgm:cxn modelId="{080B1515-1884-4D3D-B236-BA80C882B9E3}" type="presParOf" srcId="{112DE1A2-19A0-4340-B72A-04922A37B48B}" destId="{02AF88CC-86A2-44C5-8BA5-BF0B80FB35D8}" srcOrd="0" destOrd="0" presId="urn:microsoft.com/office/officeart/2005/8/layout/chevron2"/>
    <dgm:cxn modelId="{45156D91-61A4-4504-8363-DAB007F972C0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Prise en charge d’un salarié symptomatique: quel protocole?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4B2EA6-2CD2-4AF8-B07A-47309E7CC2CD}" type="presOf" srcId="{991D51C3-4B66-4E4A-9016-BFE3FCFD99B5}" destId="{8A6C8E75-0908-411B-9A6C-496758BF9217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A64F0E9A-65C1-4F28-AC28-AB277FCC30FE}" type="presOf" srcId="{29093BEA-66E0-4F7B-926F-71817C7C48DF}" destId="{02AF88CC-86A2-44C5-8BA5-BF0B80FB35D8}" srcOrd="0" destOrd="0" presId="urn:microsoft.com/office/officeart/2005/8/layout/chevron2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1B37279F-81F7-4819-8534-EDE061D5DC55}" type="presOf" srcId="{2D085261-2FCD-4919-8C28-58060D425AA4}" destId="{3BF2774E-4FB2-4206-96D5-4F53377216DD}" srcOrd="0" destOrd="0" presId="urn:microsoft.com/office/officeart/2005/8/layout/chevron2"/>
    <dgm:cxn modelId="{7519B899-E0CB-4384-8C67-3D0A80FAC172}" type="presParOf" srcId="{3BF2774E-4FB2-4206-96D5-4F53377216DD}" destId="{112DE1A2-19A0-4340-B72A-04922A37B48B}" srcOrd="0" destOrd="0" presId="urn:microsoft.com/office/officeart/2005/8/layout/chevron2"/>
    <dgm:cxn modelId="{1299B9F5-B0D9-43AB-B61D-35651C408C67}" type="presParOf" srcId="{112DE1A2-19A0-4340-B72A-04922A37B48B}" destId="{02AF88CC-86A2-44C5-8BA5-BF0B80FB35D8}" srcOrd="0" destOrd="0" presId="urn:microsoft.com/office/officeart/2005/8/layout/chevron2"/>
    <dgm:cxn modelId="{BB31D2F7-4168-4DF2-9122-82AA59ECC5CE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093BEA-66E0-4F7B-926F-71817C7C48DF}">
      <dgm:prSet/>
      <dgm:spPr/>
      <dgm:t>
        <a:bodyPr/>
        <a:lstStyle/>
        <a:p>
          <a:endParaRPr lang="fr-FR"/>
        </a:p>
      </dgm:t>
    </dgm:pt>
    <dgm:pt modelId="{3BA92A29-CD45-4363-BFB9-C52D709F3494}" type="parTrans" cxnId="{C014810B-1E8F-4C58-942E-F89B0ADFCE62}">
      <dgm:prSet/>
      <dgm:spPr/>
      <dgm:t>
        <a:bodyPr/>
        <a:lstStyle/>
        <a:p>
          <a:endParaRPr lang="fr-FR"/>
        </a:p>
      </dgm:t>
    </dgm:pt>
    <dgm:pt modelId="{C98B3160-F4B4-479F-85F7-519EEF19EE22}" type="sibTrans" cxnId="{C014810B-1E8F-4C58-942E-F89B0ADFCE62}">
      <dgm:prSet/>
      <dgm:spPr/>
      <dgm:t>
        <a:bodyPr/>
        <a:lstStyle/>
        <a:p>
          <a:endParaRPr lang="fr-FR"/>
        </a:p>
      </dgm:t>
    </dgm:pt>
    <dgm:pt modelId="{991D51C3-4B66-4E4A-9016-BFE3FCFD99B5}">
      <dgm:prSet/>
      <dgm:spPr/>
      <dgm:t>
        <a:bodyPr/>
        <a:lstStyle/>
        <a:p>
          <a:r>
            <a:rPr lang="fr-FR" dirty="0"/>
            <a:t>Prise en charge d’un salarié symptomatique: quel protocole?</a:t>
          </a:r>
        </a:p>
      </dgm:t>
    </dgm:pt>
    <dgm:pt modelId="{DD7E7FB3-C8BA-4EF1-9F09-1E3E708CDA6B}" type="parTrans" cxnId="{01C1E8CC-B6EE-4ACF-901E-C84B41E7F44F}">
      <dgm:prSet/>
      <dgm:spPr/>
      <dgm:t>
        <a:bodyPr/>
        <a:lstStyle/>
        <a:p>
          <a:endParaRPr lang="fr-FR"/>
        </a:p>
      </dgm:t>
    </dgm:pt>
    <dgm:pt modelId="{31F21EC2-6DAD-47E1-BFD7-CF393FD9798F}" type="sibTrans" cxnId="{01C1E8CC-B6EE-4ACF-901E-C84B41E7F44F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2DE1A2-19A0-4340-B72A-04922A37B48B}" type="pres">
      <dgm:prSet presAssocID="{29093BEA-66E0-4F7B-926F-71817C7C48DF}" presName="composite" presStyleCnt="0"/>
      <dgm:spPr/>
    </dgm:pt>
    <dgm:pt modelId="{02AF88CC-86A2-44C5-8BA5-BF0B80FB35D8}" type="pres">
      <dgm:prSet presAssocID="{29093BEA-66E0-4F7B-926F-71817C7C48D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C8E75-0908-411B-9A6C-496758BF9217}" type="pres">
      <dgm:prSet presAssocID="{29093BEA-66E0-4F7B-926F-71817C7C48D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12D180-4918-460F-9301-889106449802}" type="presOf" srcId="{991D51C3-4B66-4E4A-9016-BFE3FCFD99B5}" destId="{8A6C8E75-0908-411B-9A6C-496758BF9217}" srcOrd="0" destOrd="0" presId="urn:microsoft.com/office/officeart/2005/8/layout/chevron2"/>
    <dgm:cxn modelId="{01C1E8CC-B6EE-4ACF-901E-C84B41E7F44F}" srcId="{29093BEA-66E0-4F7B-926F-71817C7C48DF}" destId="{991D51C3-4B66-4E4A-9016-BFE3FCFD99B5}" srcOrd="0" destOrd="0" parTransId="{DD7E7FB3-C8BA-4EF1-9F09-1E3E708CDA6B}" sibTransId="{31F21EC2-6DAD-47E1-BFD7-CF393FD9798F}"/>
    <dgm:cxn modelId="{C014810B-1E8F-4C58-942E-F89B0ADFCE62}" srcId="{2D085261-2FCD-4919-8C28-58060D425AA4}" destId="{29093BEA-66E0-4F7B-926F-71817C7C48DF}" srcOrd="0" destOrd="0" parTransId="{3BA92A29-CD45-4363-BFB9-C52D709F3494}" sibTransId="{C98B3160-F4B4-479F-85F7-519EEF19EE22}"/>
    <dgm:cxn modelId="{41235006-17EB-4F25-93B0-CDF5D36B7D3C}" type="presOf" srcId="{2D085261-2FCD-4919-8C28-58060D425AA4}" destId="{3BF2774E-4FB2-4206-96D5-4F53377216DD}" srcOrd="0" destOrd="0" presId="urn:microsoft.com/office/officeart/2005/8/layout/chevron2"/>
    <dgm:cxn modelId="{F46355E8-0380-429B-91A4-8310F8D3A63E}" type="presOf" srcId="{29093BEA-66E0-4F7B-926F-71817C7C48DF}" destId="{02AF88CC-86A2-44C5-8BA5-BF0B80FB35D8}" srcOrd="0" destOrd="0" presId="urn:microsoft.com/office/officeart/2005/8/layout/chevron2"/>
    <dgm:cxn modelId="{C3144E8E-7019-4FFF-A540-0BCB94D1CBEC}" type="presParOf" srcId="{3BF2774E-4FB2-4206-96D5-4F53377216DD}" destId="{112DE1A2-19A0-4340-B72A-04922A37B48B}" srcOrd="0" destOrd="0" presId="urn:microsoft.com/office/officeart/2005/8/layout/chevron2"/>
    <dgm:cxn modelId="{F6A938C1-FAF3-4FB2-8906-3CCF996D0327}" type="presParOf" srcId="{112DE1A2-19A0-4340-B72A-04922A37B48B}" destId="{02AF88CC-86A2-44C5-8BA5-BF0B80FB35D8}" srcOrd="0" destOrd="0" presId="urn:microsoft.com/office/officeart/2005/8/layout/chevron2"/>
    <dgm:cxn modelId="{3F49E186-3BBB-4B38-9272-E6C38E839EC2}" type="presParOf" srcId="{112DE1A2-19A0-4340-B72A-04922A37B48B}" destId="{8A6C8E75-0908-411B-9A6C-496758BF92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5FE748-2E11-4E9A-AFED-1802C8296C41}">
      <dgm:prSet/>
      <dgm:spPr/>
      <dgm:t>
        <a:bodyPr/>
        <a:lstStyle/>
        <a:p>
          <a:endParaRPr lang="fr-FR"/>
        </a:p>
      </dgm:t>
    </dgm:pt>
    <dgm:pt modelId="{88DB5C6E-6D1B-4C9A-9B08-7BE0FAD087F8}" type="parTrans" cxnId="{210B0E23-4FD4-4AAA-8CD9-8D2815F6800C}">
      <dgm:prSet/>
      <dgm:spPr/>
      <dgm:t>
        <a:bodyPr/>
        <a:lstStyle/>
        <a:p>
          <a:endParaRPr lang="fr-FR"/>
        </a:p>
      </dgm:t>
    </dgm:pt>
    <dgm:pt modelId="{354D5FFE-A5FB-4790-9771-BEED6EBC2FB4}" type="sibTrans" cxnId="{210B0E23-4FD4-4AAA-8CD9-8D2815F6800C}">
      <dgm:prSet/>
      <dgm:spPr/>
      <dgm:t>
        <a:bodyPr/>
        <a:lstStyle/>
        <a:p>
          <a:endParaRPr lang="fr-FR"/>
        </a:p>
      </dgm:t>
    </dgm:pt>
    <dgm:pt modelId="{DDD9083E-A608-43FC-BFBB-DB18B0F000E4}">
      <dgm:prSet/>
      <dgm:spPr/>
      <dgm:t>
        <a:bodyPr/>
        <a:lstStyle/>
        <a:p>
          <a:r>
            <a:rPr lang="fr-FR" dirty="0"/>
            <a:t>Liens utiles</a:t>
          </a:r>
        </a:p>
      </dgm:t>
    </dgm:pt>
    <dgm:pt modelId="{00D48B25-B0A4-4DAE-A6AA-115AA019FD5C}" type="parTrans" cxnId="{B44E6722-1F0B-4806-833E-E9BBBFA86CD1}">
      <dgm:prSet/>
      <dgm:spPr/>
      <dgm:t>
        <a:bodyPr/>
        <a:lstStyle/>
        <a:p>
          <a:endParaRPr lang="fr-FR"/>
        </a:p>
      </dgm:t>
    </dgm:pt>
    <dgm:pt modelId="{4853E24C-5BC5-4FCA-9F99-C8F76F5FFEF9}" type="sibTrans" cxnId="{B44E6722-1F0B-4806-833E-E9BBBFA86CD1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58C6D4-E8D4-4EAC-897D-3C834B694F61}" type="pres">
      <dgm:prSet presAssocID="{5D5FE748-2E11-4E9A-AFED-1802C8296C41}" presName="composite" presStyleCnt="0"/>
      <dgm:spPr/>
    </dgm:pt>
    <dgm:pt modelId="{5497B6A1-8098-4BB0-836E-0EECCDF9C59C}" type="pres">
      <dgm:prSet presAssocID="{5D5FE748-2E11-4E9A-AFED-1802C8296C4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96B71-168C-4DF5-80E3-16DD202FCAF0}" type="pres">
      <dgm:prSet presAssocID="{5D5FE748-2E11-4E9A-AFED-1802C8296C4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F97476-2FD7-4B89-BDF0-9B6163FDD879}" type="presOf" srcId="{5D5FE748-2E11-4E9A-AFED-1802C8296C41}" destId="{5497B6A1-8098-4BB0-836E-0EECCDF9C59C}" srcOrd="0" destOrd="0" presId="urn:microsoft.com/office/officeart/2005/8/layout/chevron2"/>
    <dgm:cxn modelId="{B728B67C-DFC0-4D18-8B17-5468C88D1563}" type="presOf" srcId="{2D085261-2FCD-4919-8C28-58060D425AA4}" destId="{3BF2774E-4FB2-4206-96D5-4F53377216DD}" srcOrd="0" destOrd="0" presId="urn:microsoft.com/office/officeart/2005/8/layout/chevron2"/>
    <dgm:cxn modelId="{B44E6722-1F0B-4806-833E-E9BBBFA86CD1}" srcId="{5D5FE748-2E11-4E9A-AFED-1802C8296C41}" destId="{DDD9083E-A608-43FC-BFBB-DB18B0F000E4}" srcOrd="0" destOrd="0" parTransId="{00D48B25-B0A4-4DAE-A6AA-115AA019FD5C}" sibTransId="{4853E24C-5BC5-4FCA-9F99-C8F76F5FFEF9}"/>
    <dgm:cxn modelId="{210B0E23-4FD4-4AAA-8CD9-8D2815F6800C}" srcId="{2D085261-2FCD-4919-8C28-58060D425AA4}" destId="{5D5FE748-2E11-4E9A-AFED-1802C8296C41}" srcOrd="0" destOrd="0" parTransId="{88DB5C6E-6D1B-4C9A-9B08-7BE0FAD087F8}" sibTransId="{354D5FFE-A5FB-4790-9771-BEED6EBC2FB4}"/>
    <dgm:cxn modelId="{F7E68FDA-1130-430F-B0FC-7DBB6B69DBCD}" type="presOf" srcId="{DDD9083E-A608-43FC-BFBB-DB18B0F000E4}" destId="{36396B71-168C-4DF5-80E3-16DD202FCAF0}" srcOrd="0" destOrd="0" presId="urn:microsoft.com/office/officeart/2005/8/layout/chevron2"/>
    <dgm:cxn modelId="{3AAD0DB2-40CF-4FB8-BC47-D02B32788421}" type="presParOf" srcId="{3BF2774E-4FB2-4206-96D5-4F53377216DD}" destId="{8758C6D4-E8D4-4EAC-897D-3C834B694F61}" srcOrd="0" destOrd="0" presId="urn:microsoft.com/office/officeart/2005/8/layout/chevron2"/>
    <dgm:cxn modelId="{D67DA48A-49CF-49AD-BF4B-9E2270BA807F}" type="presParOf" srcId="{8758C6D4-E8D4-4EAC-897D-3C834B694F61}" destId="{5497B6A1-8098-4BB0-836E-0EECCDF9C59C}" srcOrd="0" destOrd="0" presId="urn:microsoft.com/office/officeart/2005/8/layout/chevron2"/>
    <dgm:cxn modelId="{1B8AE9C7-C0AE-4CBF-8E93-D7366262C37A}" type="presParOf" srcId="{8758C6D4-E8D4-4EAC-897D-3C834B694F61}" destId="{36396B71-168C-4DF5-80E3-16DD202FC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62E2D0-678E-452C-99EB-F8323BB0FB5C}">
      <dgm:prSet phldrT="[Texte]" phldr="1"/>
      <dgm:spPr/>
      <dgm:t>
        <a:bodyPr/>
        <a:lstStyle/>
        <a:p>
          <a:endParaRPr lang="fr-FR" dirty="0"/>
        </a:p>
      </dgm:t>
    </dgm:pt>
    <dgm:pt modelId="{9FE93913-7C0A-4716-8B81-CE9D4461F512}" type="parTrans" cxnId="{0E622896-9A2D-49B6-927C-CF8D738D2BCC}">
      <dgm:prSet/>
      <dgm:spPr/>
      <dgm:t>
        <a:bodyPr/>
        <a:lstStyle/>
        <a:p>
          <a:endParaRPr lang="fr-FR"/>
        </a:p>
      </dgm:t>
    </dgm:pt>
    <dgm:pt modelId="{79176908-5D69-43D3-A065-B67CB4D00272}" type="sibTrans" cxnId="{0E622896-9A2D-49B6-927C-CF8D738D2BCC}">
      <dgm:prSet/>
      <dgm:spPr/>
      <dgm:t>
        <a:bodyPr/>
        <a:lstStyle/>
        <a:p>
          <a:endParaRPr lang="fr-FR"/>
        </a:p>
      </dgm:t>
    </dgm:pt>
    <dgm:pt modelId="{82ED836C-FE48-470E-8F10-2CB2802F47B0}">
      <dgm:prSet phldrT="[Texte]"/>
      <dgm:spPr/>
      <dgm:t>
        <a:bodyPr/>
        <a:lstStyle/>
        <a:p>
          <a:r>
            <a:rPr lang="fr-FR" dirty="0"/>
            <a:t>Rappels: qu’est-ce que le Document Unique?</a:t>
          </a:r>
        </a:p>
      </dgm:t>
    </dgm:pt>
    <dgm:pt modelId="{0B9BB126-08E7-4B91-9B78-350C35844795}" type="parTrans" cxnId="{238867D5-E286-4558-8827-063A2AE459A4}">
      <dgm:prSet/>
      <dgm:spPr/>
      <dgm:t>
        <a:bodyPr/>
        <a:lstStyle/>
        <a:p>
          <a:endParaRPr lang="fr-FR"/>
        </a:p>
      </dgm:t>
    </dgm:pt>
    <dgm:pt modelId="{7AD9F798-18D3-4741-9260-74183D2D343D}" type="sibTrans" cxnId="{238867D5-E286-4558-8827-063A2AE459A4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68BB1E-296E-4B14-8A10-5D4C097A34A7}" type="pres">
      <dgm:prSet presAssocID="{CA62E2D0-678E-452C-99EB-F8323BB0FB5C}" presName="composite" presStyleCnt="0"/>
      <dgm:spPr/>
    </dgm:pt>
    <dgm:pt modelId="{4A7C59CE-9E40-4C7E-B27E-7537E537FC1A}" type="pres">
      <dgm:prSet presAssocID="{CA62E2D0-678E-452C-99EB-F8323BB0FB5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AEA241-2EB2-4BC7-A999-27FEAB9F557A}" type="pres">
      <dgm:prSet presAssocID="{CA62E2D0-678E-452C-99EB-F8323BB0FB5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8867D5-E286-4558-8827-063A2AE459A4}" srcId="{CA62E2D0-678E-452C-99EB-F8323BB0FB5C}" destId="{82ED836C-FE48-470E-8F10-2CB2802F47B0}" srcOrd="0" destOrd="0" parTransId="{0B9BB126-08E7-4B91-9B78-350C35844795}" sibTransId="{7AD9F798-18D3-4741-9260-74183D2D343D}"/>
    <dgm:cxn modelId="{0E622896-9A2D-49B6-927C-CF8D738D2BCC}" srcId="{2D085261-2FCD-4919-8C28-58060D425AA4}" destId="{CA62E2D0-678E-452C-99EB-F8323BB0FB5C}" srcOrd="0" destOrd="0" parTransId="{9FE93913-7C0A-4716-8B81-CE9D4461F512}" sibTransId="{79176908-5D69-43D3-A065-B67CB4D00272}"/>
    <dgm:cxn modelId="{1847F4F0-1C40-4E6C-A303-227C2A8D903E}" type="presOf" srcId="{82ED836C-FE48-470E-8F10-2CB2802F47B0}" destId="{CCAEA241-2EB2-4BC7-A999-27FEAB9F557A}" srcOrd="0" destOrd="0" presId="urn:microsoft.com/office/officeart/2005/8/layout/chevron2"/>
    <dgm:cxn modelId="{611B317E-8C05-4B8E-BBCE-6E458261683C}" type="presOf" srcId="{CA62E2D0-678E-452C-99EB-F8323BB0FB5C}" destId="{4A7C59CE-9E40-4C7E-B27E-7537E537FC1A}" srcOrd="0" destOrd="0" presId="urn:microsoft.com/office/officeart/2005/8/layout/chevron2"/>
    <dgm:cxn modelId="{DB6B25C9-030F-4B11-A813-36144F6B9732}" type="presOf" srcId="{2D085261-2FCD-4919-8C28-58060D425AA4}" destId="{3BF2774E-4FB2-4206-96D5-4F53377216DD}" srcOrd="0" destOrd="0" presId="urn:microsoft.com/office/officeart/2005/8/layout/chevron2"/>
    <dgm:cxn modelId="{021310B4-B730-46E6-8CB4-0F3792301470}" type="presParOf" srcId="{3BF2774E-4FB2-4206-96D5-4F53377216DD}" destId="{B368BB1E-296E-4B14-8A10-5D4C097A34A7}" srcOrd="0" destOrd="0" presId="urn:microsoft.com/office/officeart/2005/8/layout/chevron2"/>
    <dgm:cxn modelId="{D3E71046-3507-4C87-8206-3148155DCECE}" type="presParOf" srcId="{B368BB1E-296E-4B14-8A10-5D4C097A34A7}" destId="{4A7C59CE-9E40-4C7E-B27E-7537E537FC1A}" srcOrd="0" destOrd="0" presId="urn:microsoft.com/office/officeart/2005/8/layout/chevron2"/>
    <dgm:cxn modelId="{AE57DDA9-7C6A-47EB-B691-A54E3C9DEF8A}" type="presParOf" srcId="{B368BB1E-296E-4B14-8A10-5D4C097A34A7}" destId="{CCAEA241-2EB2-4BC7-A999-27FEAB9F5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6464CD-2C1D-4F7F-A9BE-4B8CB4EF748E}">
      <dgm:prSet phldrT="[Texte]" phldr="1"/>
      <dgm:spPr/>
      <dgm:t>
        <a:bodyPr/>
        <a:lstStyle/>
        <a:p>
          <a:endParaRPr lang="fr-FR" dirty="0"/>
        </a:p>
      </dgm:t>
    </dgm:pt>
    <dgm:pt modelId="{943D8434-BA0F-4065-9136-B3E89178AACB}" type="parTrans" cxnId="{9BEC6770-2832-4465-B168-A5F94795F08C}">
      <dgm:prSet/>
      <dgm:spPr/>
      <dgm:t>
        <a:bodyPr/>
        <a:lstStyle/>
        <a:p>
          <a:endParaRPr lang="fr-FR"/>
        </a:p>
      </dgm:t>
    </dgm:pt>
    <dgm:pt modelId="{F4DF2E07-11A6-44B6-8605-DBC1E2B99EEA}" type="sibTrans" cxnId="{9BEC6770-2832-4465-B168-A5F94795F08C}">
      <dgm:prSet/>
      <dgm:spPr/>
      <dgm:t>
        <a:bodyPr/>
        <a:lstStyle/>
        <a:p>
          <a:endParaRPr lang="fr-FR"/>
        </a:p>
      </dgm:t>
    </dgm:pt>
    <dgm:pt modelId="{D3E0F708-612E-43AC-964C-F59296409A8A}">
      <dgm:prSet phldrT="[Texte]"/>
      <dgm:spPr/>
      <dgm:t>
        <a:bodyPr/>
        <a:lstStyle/>
        <a:p>
          <a:r>
            <a:rPr lang="fr-FR" dirty="0"/>
            <a:t>Pourquoi mettre à jour son Document Unique?</a:t>
          </a:r>
        </a:p>
      </dgm:t>
    </dgm:pt>
    <dgm:pt modelId="{EF549A05-76B8-4A1B-A960-4288C57FC581}" type="parTrans" cxnId="{C5F214BA-9578-4486-831F-633C80D39087}">
      <dgm:prSet/>
      <dgm:spPr/>
      <dgm:t>
        <a:bodyPr/>
        <a:lstStyle/>
        <a:p>
          <a:endParaRPr lang="fr-FR"/>
        </a:p>
      </dgm:t>
    </dgm:pt>
    <dgm:pt modelId="{CC5D9294-9D68-4D7C-B52A-FBA24D0EAF4B}" type="sibTrans" cxnId="{C5F214BA-9578-4486-831F-633C80D39087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7DEC75-EDDB-4F01-B82A-5845076D11EF}" type="pres">
      <dgm:prSet presAssocID="{116464CD-2C1D-4F7F-A9BE-4B8CB4EF748E}" presName="composite" presStyleCnt="0"/>
      <dgm:spPr/>
    </dgm:pt>
    <dgm:pt modelId="{BAEAADF6-6A4C-4DD2-8323-1862F31D98BB}" type="pres">
      <dgm:prSet presAssocID="{116464CD-2C1D-4F7F-A9BE-4B8CB4EF748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D3532B-87F1-499F-BE0F-E9BF34B5A25F}" type="pres">
      <dgm:prSet presAssocID="{116464CD-2C1D-4F7F-A9BE-4B8CB4EF748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C8320B-D6D6-43E2-810C-C347FA76B021}" type="presOf" srcId="{D3E0F708-612E-43AC-964C-F59296409A8A}" destId="{18D3532B-87F1-499F-BE0F-E9BF34B5A25F}" srcOrd="0" destOrd="0" presId="urn:microsoft.com/office/officeart/2005/8/layout/chevron2"/>
    <dgm:cxn modelId="{C9F4E855-0B60-4020-8B23-E5CC14E0AE4D}" type="presOf" srcId="{2D085261-2FCD-4919-8C28-58060D425AA4}" destId="{3BF2774E-4FB2-4206-96D5-4F53377216DD}" srcOrd="0" destOrd="0" presId="urn:microsoft.com/office/officeart/2005/8/layout/chevron2"/>
    <dgm:cxn modelId="{C5F214BA-9578-4486-831F-633C80D39087}" srcId="{116464CD-2C1D-4F7F-A9BE-4B8CB4EF748E}" destId="{D3E0F708-612E-43AC-964C-F59296409A8A}" srcOrd="0" destOrd="0" parTransId="{EF549A05-76B8-4A1B-A960-4288C57FC581}" sibTransId="{CC5D9294-9D68-4D7C-B52A-FBA24D0EAF4B}"/>
    <dgm:cxn modelId="{B3A0ECCC-88A0-4143-9B65-F70769F50880}" type="presOf" srcId="{116464CD-2C1D-4F7F-A9BE-4B8CB4EF748E}" destId="{BAEAADF6-6A4C-4DD2-8323-1862F31D98BB}" srcOrd="0" destOrd="0" presId="urn:microsoft.com/office/officeart/2005/8/layout/chevron2"/>
    <dgm:cxn modelId="{9BEC6770-2832-4465-B168-A5F94795F08C}" srcId="{2D085261-2FCD-4919-8C28-58060D425AA4}" destId="{116464CD-2C1D-4F7F-A9BE-4B8CB4EF748E}" srcOrd="0" destOrd="0" parTransId="{943D8434-BA0F-4065-9136-B3E89178AACB}" sibTransId="{F4DF2E07-11A6-44B6-8605-DBC1E2B99EEA}"/>
    <dgm:cxn modelId="{88DE8C46-1718-49A6-8E6A-9BED21341432}" type="presParOf" srcId="{3BF2774E-4FB2-4206-96D5-4F53377216DD}" destId="{397DEC75-EDDB-4F01-B82A-5845076D11EF}" srcOrd="0" destOrd="0" presId="urn:microsoft.com/office/officeart/2005/8/layout/chevron2"/>
    <dgm:cxn modelId="{93F49BAE-C667-4874-B641-CFA402233107}" type="presParOf" srcId="{397DEC75-EDDB-4F01-B82A-5845076D11EF}" destId="{BAEAADF6-6A4C-4DD2-8323-1862F31D98BB}" srcOrd="0" destOrd="0" presId="urn:microsoft.com/office/officeart/2005/8/layout/chevron2"/>
    <dgm:cxn modelId="{199ABC7F-C692-487D-9A1A-E0ED8A916565}" type="presParOf" srcId="{397DEC75-EDDB-4F01-B82A-5845076D11EF}" destId="{18D3532B-87F1-499F-BE0F-E9BF34B5A2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6464CD-2C1D-4F7F-A9BE-4B8CB4EF748E}">
      <dgm:prSet phldrT="[Texte]" phldr="1"/>
      <dgm:spPr/>
      <dgm:t>
        <a:bodyPr/>
        <a:lstStyle/>
        <a:p>
          <a:endParaRPr lang="fr-FR" dirty="0"/>
        </a:p>
      </dgm:t>
    </dgm:pt>
    <dgm:pt modelId="{943D8434-BA0F-4065-9136-B3E89178AACB}" type="parTrans" cxnId="{9BEC6770-2832-4465-B168-A5F94795F08C}">
      <dgm:prSet/>
      <dgm:spPr/>
      <dgm:t>
        <a:bodyPr/>
        <a:lstStyle/>
        <a:p>
          <a:endParaRPr lang="fr-FR"/>
        </a:p>
      </dgm:t>
    </dgm:pt>
    <dgm:pt modelId="{F4DF2E07-11A6-44B6-8605-DBC1E2B99EEA}" type="sibTrans" cxnId="{9BEC6770-2832-4465-B168-A5F94795F08C}">
      <dgm:prSet/>
      <dgm:spPr/>
      <dgm:t>
        <a:bodyPr/>
        <a:lstStyle/>
        <a:p>
          <a:endParaRPr lang="fr-FR"/>
        </a:p>
      </dgm:t>
    </dgm:pt>
    <dgm:pt modelId="{D3E0F708-612E-43AC-964C-F59296409A8A}">
      <dgm:prSet phldrT="[Texte]"/>
      <dgm:spPr/>
      <dgm:t>
        <a:bodyPr/>
        <a:lstStyle/>
        <a:p>
          <a:r>
            <a:rPr lang="fr-FR" dirty="0"/>
            <a:t>Pourquoi mettre à jour son Document Unique?</a:t>
          </a:r>
        </a:p>
      </dgm:t>
    </dgm:pt>
    <dgm:pt modelId="{EF549A05-76B8-4A1B-A960-4288C57FC581}" type="parTrans" cxnId="{C5F214BA-9578-4486-831F-633C80D39087}">
      <dgm:prSet/>
      <dgm:spPr/>
      <dgm:t>
        <a:bodyPr/>
        <a:lstStyle/>
        <a:p>
          <a:endParaRPr lang="fr-FR"/>
        </a:p>
      </dgm:t>
    </dgm:pt>
    <dgm:pt modelId="{CC5D9294-9D68-4D7C-B52A-FBA24D0EAF4B}" type="sibTrans" cxnId="{C5F214BA-9578-4486-831F-633C80D39087}">
      <dgm:prSet/>
      <dgm:spPr/>
      <dgm:t>
        <a:bodyPr/>
        <a:lstStyle/>
        <a:p>
          <a:endParaRPr lang="fr-FR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7DEC75-EDDB-4F01-B82A-5845076D11EF}" type="pres">
      <dgm:prSet presAssocID="{116464CD-2C1D-4F7F-A9BE-4B8CB4EF748E}" presName="composite" presStyleCnt="0"/>
      <dgm:spPr/>
    </dgm:pt>
    <dgm:pt modelId="{BAEAADF6-6A4C-4DD2-8323-1862F31D98BB}" type="pres">
      <dgm:prSet presAssocID="{116464CD-2C1D-4F7F-A9BE-4B8CB4EF748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D3532B-87F1-499F-BE0F-E9BF34B5A25F}" type="pres">
      <dgm:prSet presAssocID="{116464CD-2C1D-4F7F-A9BE-4B8CB4EF748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955370-B134-4BED-A223-88E79D682CC6}" type="presOf" srcId="{D3E0F708-612E-43AC-964C-F59296409A8A}" destId="{18D3532B-87F1-499F-BE0F-E9BF34B5A25F}" srcOrd="0" destOrd="0" presId="urn:microsoft.com/office/officeart/2005/8/layout/chevron2"/>
    <dgm:cxn modelId="{C5F214BA-9578-4486-831F-633C80D39087}" srcId="{116464CD-2C1D-4F7F-A9BE-4B8CB4EF748E}" destId="{D3E0F708-612E-43AC-964C-F59296409A8A}" srcOrd="0" destOrd="0" parTransId="{EF549A05-76B8-4A1B-A960-4288C57FC581}" sibTransId="{CC5D9294-9D68-4D7C-B52A-FBA24D0EAF4B}"/>
    <dgm:cxn modelId="{9BEC6770-2832-4465-B168-A5F94795F08C}" srcId="{2D085261-2FCD-4919-8C28-58060D425AA4}" destId="{116464CD-2C1D-4F7F-A9BE-4B8CB4EF748E}" srcOrd="0" destOrd="0" parTransId="{943D8434-BA0F-4065-9136-B3E89178AACB}" sibTransId="{F4DF2E07-11A6-44B6-8605-DBC1E2B99EEA}"/>
    <dgm:cxn modelId="{8E756BE6-0477-46BE-A989-4F6EEEA002B6}" type="presOf" srcId="{116464CD-2C1D-4F7F-A9BE-4B8CB4EF748E}" destId="{BAEAADF6-6A4C-4DD2-8323-1862F31D98BB}" srcOrd="0" destOrd="0" presId="urn:microsoft.com/office/officeart/2005/8/layout/chevron2"/>
    <dgm:cxn modelId="{69A05DE0-92F6-4C00-987A-43E9830C5E8C}" type="presOf" srcId="{2D085261-2FCD-4919-8C28-58060D425AA4}" destId="{3BF2774E-4FB2-4206-96D5-4F53377216DD}" srcOrd="0" destOrd="0" presId="urn:microsoft.com/office/officeart/2005/8/layout/chevron2"/>
    <dgm:cxn modelId="{645E6BB4-2230-467E-B415-E0A1363B2249}" type="presParOf" srcId="{3BF2774E-4FB2-4206-96D5-4F53377216DD}" destId="{397DEC75-EDDB-4F01-B82A-5845076D11EF}" srcOrd="0" destOrd="0" presId="urn:microsoft.com/office/officeart/2005/8/layout/chevron2"/>
    <dgm:cxn modelId="{522CAE74-4AD5-440E-895C-C2D2EDF70355}" type="presParOf" srcId="{397DEC75-EDDB-4F01-B82A-5845076D11EF}" destId="{BAEAADF6-6A4C-4DD2-8323-1862F31D98BB}" srcOrd="0" destOrd="0" presId="urn:microsoft.com/office/officeart/2005/8/layout/chevron2"/>
    <dgm:cxn modelId="{B940424F-52F0-45FE-913A-49880346D370}" type="presParOf" srcId="{397DEC75-EDDB-4F01-B82A-5845076D11EF}" destId="{18D3532B-87F1-499F-BE0F-E9BF34B5A2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6A45E7-C99B-47C3-8C62-AE0A38F52F77}" type="presOf" srcId="{2D085261-2FCD-4919-8C28-58060D425AA4}" destId="{3BF2774E-4FB2-4206-96D5-4F53377216DD}" srcOrd="0" destOrd="0" presId="urn:microsoft.com/office/officeart/2005/8/layout/chevron2"/>
    <dgm:cxn modelId="{B63117EF-BC1B-42F1-974A-1B4C18E98F21}" type="presOf" srcId="{90FA074B-D433-4C47-82A9-90FA809B5078}" destId="{30F65361-61CD-4F1F-8B8D-EC024270C5FC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7ADF0B3A-00D4-454A-9475-800F2DB294B0}" type="presOf" srcId="{01E56804-57A2-46A6-8664-4320C8133292}" destId="{3A5B782C-703F-4DDC-A267-1BA92147B080}" srcOrd="0" destOrd="0" presId="urn:microsoft.com/office/officeart/2005/8/layout/chevron2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373F37C5-D5ED-4F5D-805F-CBF99BDFD49A}" type="presParOf" srcId="{3BF2774E-4FB2-4206-96D5-4F53377216DD}" destId="{E06A7AC3-AA16-40E4-90E6-1410080D1ABB}" srcOrd="0" destOrd="0" presId="urn:microsoft.com/office/officeart/2005/8/layout/chevron2"/>
    <dgm:cxn modelId="{33ACC85C-7B2F-45BE-9199-E8B7F3E2D1B1}" type="presParOf" srcId="{E06A7AC3-AA16-40E4-90E6-1410080D1ABB}" destId="{30F65361-61CD-4F1F-8B8D-EC024270C5FC}" srcOrd="0" destOrd="0" presId="urn:microsoft.com/office/officeart/2005/8/layout/chevron2"/>
    <dgm:cxn modelId="{53F78464-BCC0-4080-B861-0E3BAFA19476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13E436-1F41-4B57-9800-8CD202E67D30}" type="presOf" srcId="{2D085261-2FCD-4919-8C28-58060D425AA4}" destId="{3BF2774E-4FB2-4206-96D5-4F53377216DD}" srcOrd="0" destOrd="0" presId="urn:microsoft.com/office/officeart/2005/8/layout/chevron2"/>
    <dgm:cxn modelId="{A7481281-5CAD-4B49-B22D-32C04BC5619A}" type="presOf" srcId="{01E56804-57A2-46A6-8664-4320C8133292}" destId="{3A5B782C-703F-4DDC-A267-1BA92147B080}" srcOrd="0" destOrd="0" presId="urn:microsoft.com/office/officeart/2005/8/layout/chevron2"/>
    <dgm:cxn modelId="{925DC32F-E5F1-4F34-80DA-2A42C580659B}" type="presOf" srcId="{90FA074B-D433-4C47-82A9-90FA809B5078}" destId="{30F65361-61CD-4F1F-8B8D-EC024270C5FC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923736CF-9173-4C66-8DD1-35E4A467406D}" type="presParOf" srcId="{3BF2774E-4FB2-4206-96D5-4F53377216DD}" destId="{E06A7AC3-AA16-40E4-90E6-1410080D1ABB}" srcOrd="0" destOrd="0" presId="urn:microsoft.com/office/officeart/2005/8/layout/chevron2"/>
    <dgm:cxn modelId="{FE2C6632-5B67-4408-953B-8FE2F7D6B204}" type="presParOf" srcId="{E06A7AC3-AA16-40E4-90E6-1410080D1ABB}" destId="{30F65361-61CD-4F1F-8B8D-EC024270C5FC}" srcOrd="0" destOrd="0" presId="urn:microsoft.com/office/officeart/2005/8/layout/chevron2"/>
    <dgm:cxn modelId="{801377FD-A22D-402F-8A02-60BBF70376F1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DDE981-5BD7-4C05-AD2C-DF551A595621}" type="presOf" srcId="{01E56804-57A2-46A6-8664-4320C8133292}" destId="{3A5B782C-703F-4DDC-A267-1BA92147B080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55D64EFA-5E27-48A7-A63D-8D0667958F16}" type="presOf" srcId="{2D085261-2FCD-4919-8C28-58060D425AA4}" destId="{3BF2774E-4FB2-4206-96D5-4F53377216DD}" srcOrd="0" destOrd="0" presId="urn:microsoft.com/office/officeart/2005/8/layout/chevron2"/>
    <dgm:cxn modelId="{E79B98F8-35F4-4C3B-B789-9F2F74683504}" type="presOf" srcId="{90FA074B-D433-4C47-82A9-90FA809B5078}" destId="{30F65361-61CD-4F1F-8B8D-EC024270C5FC}" srcOrd="0" destOrd="0" presId="urn:microsoft.com/office/officeart/2005/8/layout/chevron2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C24B96D5-B0C9-4CF2-83CE-3949A0FD9EFF}" type="presParOf" srcId="{3BF2774E-4FB2-4206-96D5-4F53377216DD}" destId="{E06A7AC3-AA16-40E4-90E6-1410080D1ABB}" srcOrd="0" destOrd="0" presId="urn:microsoft.com/office/officeart/2005/8/layout/chevron2"/>
    <dgm:cxn modelId="{75C728F0-107F-4BA7-8494-9195E70D4261}" type="presParOf" srcId="{E06A7AC3-AA16-40E4-90E6-1410080D1ABB}" destId="{30F65361-61CD-4F1F-8B8D-EC024270C5FC}" srcOrd="0" destOrd="0" presId="urn:microsoft.com/office/officeart/2005/8/layout/chevron2"/>
    <dgm:cxn modelId="{46FF04EA-E651-4B56-8C30-867ADD167D91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085261-2FCD-4919-8C28-58060D425A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56804-57A2-46A6-8664-4320C8133292}">
      <dgm:prSet phldrT="[Texte]" custT="1"/>
      <dgm:spPr/>
      <dgm:t>
        <a:bodyPr/>
        <a:lstStyle/>
        <a:p>
          <a:r>
            <a:rPr lang="fr-FR" sz="2400" dirty="0"/>
            <a:t>Comment mettre à jour son Document Unique?</a:t>
          </a:r>
        </a:p>
      </dgm:t>
    </dgm:pt>
    <dgm:pt modelId="{C150D416-4ECE-4435-97EC-FE1219E26A1D}" type="parTrans" cxnId="{21A4346B-0F5E-4F58-BD42-262542D91116}">
      <dgm:prSet/>
      <dgm:spPr/>
      <dgm:t>
        <a:bodyPr/>
        <a:lstStyle/>
        <a:p>
          <a:endParaRPr lang="fr-FR" sz="2400"/>
        </a:p>
      </dgm:t>
    </dgm:pt>
    <dgm:pt modelId="{41E9670E-D3F0-4271-896A-32DCD262CFD2}" type="sibTrans" cxnId="{21A4346B-0F5E-4F58-BD42-262542D91116}">
      <dgm:prSet/>
      <dgm:spPr/>
      <dgm:t>
        <a:bodyPr/>
        <a:lstStyle/>
        <a:p>
          <a:endParaRPr lang="fr-FR" sz="2400"/>
        </a:p>
      </dgm:t>
    </dgm:pt>
    <dgm:pt modelId="{90FA074B-D433-4C47-82A9-90FA809B5078}">
      <dgm:prSet phldrT="[Texte]" phldr="1" custT="1"/>
      <dgm:spPr/>
      <dgm:t>
        <a:bodyPr/>
        <a:lstStyle/>
        <a:p>
          <a:endParaRPr lang="fr-FR" sz="2400" dirty="0"/>
        </a:p>
      </dgm:t>
    </dgm:pt>
    <dgm:pt modelId="{A11331AE-9A6B-4A00-87CC-823EC3CE40BE}" type="sibTrans" cxnId="{3AC55A37-A624-4B31-9D70-BFDDB887F4F2}">
      <dgm:prSet/>
      <dgm:spPr/>
      <dgm:t>
        <a:bodyPr/>
        <a:lstStyle/>
        <a:p>
          <a:endParaRPr lang="fr-FR" sz="2400"/>
        </a:p>
      </dgm:t>
    </dgm:pt>
    <dgm:pt modelId="{646A6BFA-DB7D-49D4-B91A-DA6B7008C329}" type="parTrans" cxnId="{3AC55A37-A624-4B31-9D70-BFDDB887F4F2}">
      <dgm:prSet/>
      <dgm:spPr/>
      <dgm:t>
        <a:bodyPr/>
        <a:lstStyle/>
        <a:p>
          <a:endParaRPr lang="fr-FR" sz="2400"/>
        </a:p>
      </dgm:t>
    </dgm:pt>
    <dgm:pt modelId="{3BF2774E-4FB2-4206-96D5-4F53377216DD}" type="pres">
      <dgm:prSet presAssocID="{2D085261-2FCD-4919-8C28-58060D425A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6A7AC3-AA16-40E4-90E6-1410080D1ABB}" type="pres">
      <dgm:prSet presAssocID="{90FA074B-D433-4C47-82A9-90FA809B5078}" presName="composite" presStyleCnt="0"/>
      <dgm:spPr/>
    </dgm:pt>
    <dgm:pt modelId="{30F65361-61CD-4F1F-8B8D-EC024270C5FC}" type="pres">
      <dgm:prSet presAssocID="{90FA074B-D433-4C47-82A9-90FA809B507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B782C-703F-4DDC-A267-1BA92147B080}" type="pres">
      <dgm:prSet presAssocID="{90FA074B-D433-4C47-82A9-90FA809B507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3E4DF1-4A6D-4EB6-B67E-ACCB067C4641}" type="presOf" srcId="{01E56804-57A2-46A6-8664-4320C8133292}" destId="{3A5B782C-703F-4DDC-A267-1BA92147B080}" srcOrd="0" destOrd="0" presId="urn:microsoft.com/office/officeart/2005/8/layout/chevron2"/>
    <dgm:cxn modelId="{21A4346B-0F5E-4F58-BD42-262542D91116}" srcId="{90FA074B-D433-4C47-82A9-90FA809B5078}" destId="{01E56804-57A2-46A6-8664-4320C8133292}" srcOrd="0" destOrd="0" parTransId="{C150D416-4ECE-4435-97EC-FE1219E26A1D}" sibTransId="{41E9670E-D3F0-4271-896A-32DCD262CFD2}"/>
    <dgm:cxn modelId="{A7795CE5-F661-41ED-8A5E-904ECEFDE129}" type="presOf" srcId="{2D085261-2FCD-4919-8C28-58060D425AA4}" destId="{3BF2774E-4FB2-4206-96D5-4F53377216DD}" srcOrd="0" destOrd="0" presId="urn:microsoft.com/office/officeart/2005/8/layout/chevron2"/>
    <dgm:cxn modelId="{A94E5617-DCA5-4910-878C-0AD309FAA876}" type="presOf" srcId="{90FA074B-D433-4C47-82A9-90FA809B5078}" destId="{30F65361-61CD-4F1F-8B8D-EC024270C5FC}" srcOrd="0" destOrd="0" presId="urn:microsoft.com/office/officeart/2005/8/layout/chevron2"/>
    <dgm:cxn modelId="{3AC55A37-A624-4B31-9D70-BFDDB887F4F2}" srcId="{2D085261-2FCD-4919-8C28-58060D425AA4}" destId="{90FA074B-D433-4C47-82A9-90FA809B5078}" srcOrd="0" destOrd="0" parTransId="{646A6BFA-DB7D-49D4-B91A-DA6B7008C329}" sibTransId="{A11331AE-9A6B-4A00-87CC-823EC3CE40BE}"/>
    <dgm:cxn modelId="{221EA875-0E3E-4173-9EA6-E54D0222EBA6}" type="presParOf" srcId="{3BF2774E-4FB2-4206-96D5-4F53377216DD}" destId="{E06A7AC3-AA16-40E4-90E6-1410080D1ABB}" srcOrd="0" destOrd="0" presId="urn:microsoft.com/office/officeart/2005/8/layout/chevron2"/>
    <dgm:cxn modelId="{CA4F7EB3-B16B-4610-A3E8-21202877C15D}" type="presParOf" srcId="{E06A7AC3-AA16-40E4-90E6-1410080D1ABB}" destId="{30F65361-61CD-4F1F-8B8D-EC024270C5FC}" srcOrd="0" destOrd="0" presId="urn:microsoft.com/office/officeart/2005/8/layout/chevron2"/>
    <dgm:cxn modelId="{BEC06A88-A6F0-49CC-AB1C-52E467826AD2}" type="presParOf" srcId="{E06A7AC3-AA16-40E4-90E6-1410080D1ABB}" destId="{3A5B782C-703F-4DDC-A267-1BA92147B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55686-962D-40D5-8A28-A38EA30B2963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77877-8F05-4B95-B5FB-4C18C2163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256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6B49A-3734-4186-9915-DB66E3989B01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9E38-B576-4D46-96E5-B2DBB01B2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8231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04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22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2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70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0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7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16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11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42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07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66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175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139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114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202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77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48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5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6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5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3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4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65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D9E38-B576-4D46-96E5-B2DBB01B2A2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32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2311347" cy="1224136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611560" y="2502193"/>
            <a:ext cx="8229600" cy="1143000"/>
          </a:xfrm>
        </p:spPr>
        <p:txBody>
          <a:bodyPr/>
          <a:lstStyle>
            <a:lvl1pPr>
              <a:defRPr>
                <a:solidFill>
                  <a:srgbClr val="627D9A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6791631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6F8-841E-4601-B269-3D43387FFA5D}" type="datetime1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1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365D-4B2F-4E4E-A4D7-FB8AEA34EFEB}" type="datetime1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25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E13C-CCA7-41CC-A6FF-57D33EC3D0A2}" type="datetime1">
              <a:rPr lang="fr-FR" smtClean="0"/>
              <a:t>21/09/2020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746955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6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87F7-FC12-434D-AFAA-BD5FA26809CB}" type="datetime1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8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8A95-4DAA-4625-830A-50BE55B930F0}" type="datetime1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82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53-4171-4625-8A54-799C6A6639FF}" type="datetime1">
              <a:rPr lang="fr-FR" smtClean="0"/>
              <a:t>21/09/2020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57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4ABF-04A3-4746-8278-A091ECC21E1B}" type="datetime1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4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3E5-249A-40CC-8AE7-D49B26F61325}" type="datetime1">
              <a:rPr lang="fr-FR" smtClean="0"/>
              <a:t>21/09/2020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47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E28C-0640-4028-964D-96656EED791D}" type="datetime1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B8C8-2481-4AEB-94D9-69A4EFDB6BEE}" type="datetime1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26" y="5125506"/>
            <a:ext cx="16589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252536" y="6561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fr-FR" sz="1200" b="1" i="1" kern="1200" smtClean="0">
                <a:solidFill>
                  <a:srgbClr val="585858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</a:lstStyle>
          <a:p>
            <a:fld id="{BE7C5E60-81BB-4005-A450-0F9BBCC5ECA0}" type="datetime1">
              <a:rPr lang="fr-FR" smtClean="0"/>
              <a:t>21/09/2020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31840" y="65912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585858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2351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85858"/>
                </a:solidFill>
              </a:defRPr>
            </a:lvl1pPr>
          </a:lstStyle>
          <a:p>
            <a:fld id="{6AB6F251-6C7A-4B9E-968E-2BC921D4A94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395536" y="-27384"/>
            <a:ext cx="0" cy="6885384"/>
          </a:xfrm>
          <a:prstGeom prst="line">
            <a:avLst/>
          </a:prstGeom>
          <a:ln w="28575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0" y="6637027"/>
            <a:ext cx="8668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279304" y="0"/>
            <a:ext cx="0" cy="6858000"/>
          </a:xfrm>
          <a:prstGeom prst="line">
            <a:avLst/>
          </a:prstGeom>
          <a:ln w="38100">
            <a:solidFill>
              <a:srgbClr val="EC6C1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0" y="6525344"/>
            <a:ext cx="7956376" cy="1826"/>
          </a:xfrm>
          <a:prstGeom prst="line">
            <a:avLst/>
          </a:prstGeom>
          <a:ln w="28575" cmpd="sng">
            <a:solidFill>
              <a:srgbClr val="6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27D9A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rgbClr val="58585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800" kern="1200">
          <a:solidFill>
            <a:srgbClr val="5858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 baseline="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7.xml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vail-emploi.gouv.fr/IMG/pdf/protocole-national-sante-securite-en-entreprise__31_aout_2020.pdf" TargetMode="Externa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10" Type="http://schemas.openxmlformats.org/officeDocument/2006/relationships/hyperlink" Target="http://www.inrs.fr/actualites/COVID-19-et-entreprises.html" TargetMode="External"/><Relationship Id="rId4" Type="http://schemas.openxmlformats.org/officeDocument/2006/relationships/diagramLayout" Target="../diagrams/layout27.xml"/><Relationship Id="rId9" Type="http://schemas.openxmlformats.org/officeDocument/2006/relationships/hyperlink" Target="https://www.preventionbtp.fr/Actualites/Toutes-les-actualites/Sante/Covid-19-l-OPPBTP-publie-la-cinquieme-mise-a-jour-de-son-guide-de-preconisations-sanitair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93316" y="1780019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err="1">
                <a:solidFill>
                  <a:srgbClr val="585858"/>
                </a:solidFill>
              </a:rPr>
              <a:t>Covid</a:t>
            </a:r>
            <a:r>
              <a:rPr lang="fr-FR" sz="4400" b="1" u="sng" dirty="0">
                <a:solidFill>
                  <a:srgbClr val="585858"/>
                </a:solidFill>
              </a:rPr>
              <a:t> </a:t>
            </a:r>
            <a:r>
              <a:rPr lang="fr-FR" sz="4400" b="1" u="sng" dirty="0" smtClean="0">
                <a:solidFill>
                  <a:srgbClr val="585858"/>
                </a:solidFill>
              </a:rPr>
              <a:t>19 &amp; </a:t>
            </a:r>
            <a:endParaRPr lang="fr-FR" sz="4400" b="1" u="sng" dirty="0">
              <a:solidFill>
                <a:srgbClr val="585858"/>
              </a:solidFill>
            </a:endParaRPr>
          </a:p>
          <a:p>
            <a:pPr algn="ctr"/>
            <a:r>
              <a:rPr lang="fr-FR" sz="4400" b="1" u="sng" dirty="0" smtClean="0">
                <a:solidFill>
                  <a:srgbClr val="585858"/>
                </a:solidFill>
              </a:rPr>
              <a:t>Mise </a:t>
            </a:r>
            <a:r>
              <a:rPr lang="fr-FR" sz="4400" b="1" u="sng" dirty="0">
                <a:solidFill>
                  <a:srgbClr val="585858"/>
                </a:solidFill>
              </a:rPr>
              <a:t>à jour du DUERP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60212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Rencontres Santé &amp; Travail 2020 – 24 septembre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29070C4-F005-484F-B659-F0D6E069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624"/>
            <a:ext cx="2018968" cy="1021203"/>
          </a:xfrm>
          <a:prstGeom prst="rect">
            <a:avLst/>
          </a:prstGeom>
        </p:spPr>
      </p:pic>
      <p:pic>
        <p:nvPicPr>
          <p:cNvPr id="4" name="Picture 2" descr="ELI2P Incendie : Document Unique Évaluation des Risques Professionnels">
            <a:extLst>
              <a:ext uri="{FF2B5EF4-FFF2-40B4-BE49-F238E27FC236}">
                <a16:creationId xmlns:a16="http://schemas.microsoft.com/office/drawing/2014/main" xmlns="" id="{88262423-3E28-49CD-97CD-3F32D767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57228"/>
            <a:ext cx="2088233" cy="18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ORUM COVID-19 - Fédération des Barreaux d'Europe">
            <a:extLst>
              <a:ext uri="{FF2B5EF4-FFF2-40B4-BE49-F238E27FC236}">
                <a16:creationId xmlns:a16="http://schemas.microsoft.com/office/drawing/2014/main" xmlns="" id="{672217D1-6B92-4E07-B926-E7B4FFBF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77214"/>
            <a:ext cx="2880320" cy="1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220" y="9798"/>
            <a:ext cx="1647056" cy="10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115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3563888" y="1161331"/>
            <a:ext cx="265292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IDENTIFIER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9200" y="2852936"/>
            <a:ext cx="85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Lister  également les situations de travail qui vont être impactées par la covid19 mais pour d’autres risques que le risque biologique.</a:t>
            </a:r>
          </a:p>
          <a:p>
            <a:endParaRPr lang="fr-FR" sz="2000" i="1" dirty="0"/>
          </a:p>
          <a:p>
            <a:endParaRPr lang="fr-FR" sz="2000" i="1" dirty="0"/>
          </a:p>
          <a:p>
            <a:r>
              <a:rPr lang="fr-FR" sz="2000" i="1" dirty="0"/>
              <a:t>Exemples: </a:t>
            </a:r>
          </a:p>
          <a:p>
            <a:endParaRPr lang="fr-FR" sz="2000" i="1" dirty="0"/>
          </a:p>
          <a:p>
            <a:r>
              <a:rPr lang="fr-FR" sz="2000" dirty="0"/>
              <a:t>Les risques psychosociaux, les risques liés aux manutentions et aux </a:t>
            </a:r>
            <a:r>
              <a:rPr lang="fr-FR" sz="2000" dirty="0" smtClean="0"/>
              <a:t>postures, </a:t>
            </a:r>
            <a:r>
              <a:rPr lang="fr-FR" sz="2000" dirty="0"/>
              <a:t>le risque chimique, …</a:t>
            </a:r>
          </a:p>
          <a:p>
            <a:endParaRPr lang="fr-FR" sz="2000" dirty="0"/>
          </a:p>
          <a:p>
            <a:endParaRPr lang="fr-FR" sz="2000" i="1" dirty="0"/>
          </a:p>
          <a:p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51573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11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3375059" y="1217315"/>
            <a:ext cx="265292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EVALUER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9200" y="3100723"/>
            <a:ext cx="8057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Peu importe l’outil utilisé, il faudra tenir compte de certains critères pour l’évaluation: </a:t>
            </a:r>
          </a:p>
          <a:p>
            <a:pPr algn="just"/>
            <a:endParaRPr lang="fr-FR" sz="2000" dirty="0"/>
          </a:p>
          <a:p>
            <a:pPr marL="285750" indent="-285750" algn="just">
              <a:buFontTx/>
              <a:buChar char="-"/>
            </a:pPr>
            <a:r>
              <a:rPr lang="fr-FR" sz="2000" b="1" dirty="0"/>
              <a:t>La fréquence et la durée d’exposition </a:t>
            </a:r>
            <a:r>
              <a:rPr lang="fr-FR" sz="2000" i="1" dirty="0"/>
              <a:t>(1 fois/jour, 1 fois/semaine, …)</a:t>
            </a:r>
          </a:p>
          <a:p>
            <a:pPr marL="285750" indent="-285750" algn="just">
              <a:buFontTx/>
              <a:buChar char="-"/>
            </a:pPr>
            <a:r>
              <a:rPr lang="fr-FR" sz="2000" b="1" dirty="0"/>
              <a:t>La gravité des dommages </a:t>
            </a:r>
            <a:r>
              <a:rPr lang="fr-FR" sz="2000" i="1" dirty="0"/>
              <a:t>(effets bénins, effets réversibles, …)</a:t>
            </a:r>
          </a:p>
        </p:txBody>
      </p:sp>
    </p:spTree>
    <p:extLst>
      <p:ext uri="{BB962C8B-B14F-4D97-AF65-F5344CB8AC3E}">
        <p14:creationId xmlns:p14="http://schemas.microsoft.com/office/powerpoint/2010/main" val="164665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12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3347864" y="1176139"/>
            <a:ext cx="28803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HIERARCHISER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5576" y="278092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Il s’agit de déterminer les priorités d’actions.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Approche par cotation à l’aide de la fréquence, de la gravité et du degré de maîtrise du risque.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Trois niveaux de priorité peuvent être définis: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619200" y="5335473"/>
            <a:ext cx="1792560" cy="541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Priorité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5340582"/>
            <a:ext cx="1792560" cy="5417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Priorité 2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0325" y="5335473"/>
            <a:ext cx="1792560" cy="5417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Priorité 3</a:t>
            </a:r>
          </a:p>
        </p:txBody>
      </p:sp>
    </p:spTree>
    <p:extLst>
      <p:ext uri="{BB962C8B-B14F-4D97-AF65-F5344CB8AC3E}">
        <p14:creationId xmlns:p14="http://schemas.microsoft.com/office/powerpoint/2010/main" val="142614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13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20" y="1412777"/>
            <a:ext cx="808891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14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9200" y="1628800"/>
            <a:ext cx="812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Elaboration d’un plan d’actions afin de définir les actions à mettre en œuvre pour supprimer ou limiter les risques identifiés.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9200" y="2564904"/>
            <a:ext cx="8318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plan d’actions comprend: 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La (ou les) action(s)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Le responsable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Le délai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L’état d’avancement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Le budget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20" y="3817253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15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475656" y="904944"/>
            <a:ext cx="812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Exemple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26844"/>
              </p:ext>
            </p:extLst>
          </p:nvPr>
        </p:nvGraphicFramePr>
        <p:xfrm>
          <a:off x="395535" y="1421020"/>
          <a:ext cx="8748465" cy="246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0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7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Situation dangereuse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Gravité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Priorité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7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Agents biologiques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Contact</a:t>
                      </a:r>
                      <a:r>
                        <a:rPr lang="fr-FR" sz="1600" baseline="0" dirty="0"/>
                        <a:t> rapproché des caissières face aux clients.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7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Agents chimiques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Nettoyage</a:t>
                      </a:r>
                      <a:r>
                        <a:rPr lang="fr-FR" sz="1600" baseline="0" dirty="0"/>
                        <a:t> du matériel / utilisation de produits chimiques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840" y="3890526"/>
            <a:ext cx="5235464" cy="25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87619213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11560" y="148478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prévention des risques professionnels repose sur la mise en œuvre des 9 principes généraux de prévention: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7" y="2420887"/>
            <a:ext cx="73448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Eviter les risques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Evaluer les risques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Combattre les risques à la source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Adapter le travail à l’Homme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Tenir compte de l’évolution technique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Remplacer ce qui est dangereux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Planifier la prévention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Prendre les mesures de protection collective</a:t>
            </a:r>
          </a:p>
          <a:p>
            <a:pPr marL="385763" indent="-385763">
              <a:buFont typeface="+mj-lt"/>
              <a:buAutoNum type="arabicPeriod"/>
            </a:pPr>
            <a:r>
              <a:rPr lang="fr-FR" sz="2100" dirty="0">
                <a:latin typeface="Book Antiqua" panose="02040602050305030304" pitchFamily="18" charset="0"/>
              </a:rPr>
              <a:t>Donner les instructions appropriées aux salariés</a:t>
            </a:r>
          </a:p>
        </p:txBody>
      </p:sp>
    </p:spTree>
    <p:extLst>
      <p:ext uri="{BB962C8B-B14F-4D97-AF65-F5344CB8AC3E}">
        <p14:creationId xmlns:p14="http://schemas.microsoft.com/office/powerpoint/2010/main" val="24135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17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78878383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1027910" y="1196609"/>
            <a:ext cx="30243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Comic Sans MS" pitchFamily="66" charset="0"/>
              </a:rPr>
              <a:t>PREVENTION COLLECTIVE</a:t>
            </a: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506604" y="2429106"/>
            <a:ext cx="40638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Book Antiqua" panose="02040602050305030304" pitchFamily="18" charset="0"/>
                <a:cs typeface="Arial" charset="0"/>
              </a:rPr>
              <a:t>Limiter ou confiner le risque, le plus en amont possible, à la source.</a:t>
            </a:r>
          </a:p>
          <a:p>
            <a:pPr algn="just"/>
            <a:r>
              <a:rPr lang="fr-FR" sz="2000" dirty="0">
                <a:latin typeface="Book Antiqua" panose="02040602050305030304" pitchFamily="18" charset="0"/>
                <a:cs typeface="Arial" charset="0"/>
              </a:rPr>
              <a:t>Permet de protéger l’ensemble des salariés.</a:t>
            </a:r>
          </a:p>
          <a:p>
            <a:pPr algn="just"/>
            <a:r>
              <a:rPr lang="fr-FR" sz="2000" dirty="0">
                <a:latin typeface="Book Antiqua" panose="02040602050305030304" pitchFamily="18" charset="0"/>
                <a:cs typeface="Arial" charset="0"/>
              </a:rPr>
              <a:t>Mise en œuvre prioritairement à la protection individuelle</a:t>
            </a:r>
          </a:p>
          <a:p>
            <a:endParaRPr lang="fr-FR" sz="2000" dirty="0">
              <a:latin typeface="Book Antiqua" panose="02040602050305030304" pitchFamily="18" charset="0"/>
            </a:endParaRPr>
          </a:p>
          <a:p>
            <a:endParaRPr lang="fr-FR" sz="2000" dirty="0">
              <a:latin typeface="Book Antiqua" panose="02040602050305030304" pitchFamily="18" charset="0"/>
            </a:endParaRPr>
          </a:p>
          <a:p>
            <a:endParaRPr lang="fr-FR" sz="2000" dirty="0">
              <a:latin typeface="Book Antiqua" panose="0204060205030503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92" y="4797283"/>
            <a:ext cx="2213496" cy="149398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17FF3197-209B-400C-B426-5C67FF41EEA7}"/>
              </a:ext>
            </a:extLst>
          </p:cNvPr>
          <p:cNvSpPr/>
          <p:nvPr/>
        </p:nvSpPr>
        <p:spPr>
          <a:xfrm>
            <a:off x="5368888" y="1196609"/>
            <a:ext cx="3019535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Comic Sans MS" pitchFamily="66" charset="0"/>
              </a:rPr>
              <a:t>PREVENTION INDIVIDUELLE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0352B3F-4A94-404B-A16C-C977637BD8B0}"/>
              </a:ext>
            </a:extLst>
          </p:cNvPr>
          <p:cNvSpPr txBox="1">
            <a:spLocks/>
          </p:cNvSpPr>
          <p:nvPr/>
        </p:nvSpPr>
        <p:spPr bwMode="auto">
          <a:xfrm>
            <a:off x="5005468" y="2429106"/>
            <a:ext cx="3746376" cy="24318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 baseline="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  <a:cs typeface="Arial" charset="0"/>
              </a:rPr>
              <a:t>Si la protection collective est insuffisante ou impossible</a:t>
            </a:r>
          </a:p>
          <a:p>
            <a:pPr marL="0" indent="0" algn="just">
              <a:buNone/>
            </a:pPr>
            <a:endParaRPr lang="fr-FR" sz="2000" dirty="0">
              <a:solidFill>
                <a:schemeClr val="tx1"/>
              </a:solidFill>
              <a:cs typeface="Arial" charset="0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  <a:cs typeface="Arial" charset="0"/>
              </a:rPr>
              <a:t>Dispositif ou moyen individuel de protection : EPI</a:t>
            </a: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6BE4549-DEAC-40D3-9818-9FD955BBA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56408"/>
            <a:ext cx="2595338" cy="13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0185367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34399" y="103260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Prévention organisationnelle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43892" y="4123114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Privilégier le télétravail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43892" y="2890090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Respecter la distanciation sociale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43892" y="1610318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Appliquer les mesures barrières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87" y="2644081"/>
            <a:ext cx="2368168" cy="1255622"/>
          </a:xfrm>
          <a:prstGeom prst="rect">
            <a:avLst/>
          </a:prstGeom>
        </p:spPr>
      </p:pic>
      <p:sp>
        <p:nvSpPr>
          <p:cNvPr id="12" name="Rectangle à coins arrondis 9">
            <a:extLst>
              <a:ext uri="{FF2B5EF4-FFF2-40B4-BE49-F238E27FC236}">
                <a16:creationId xmlns:a16="http://schemas.microsoft.com/office/drawing/2014/main" xmlns="" id="{557D6602-CFB8-4767-B150-82BECCB4BFFB}"/>
              </a:ext>
            </a:extLst>
          </p:cNvPr>
          <p:cNvSpPr/>
          <p:nvPr/>
        </p:nvSpPr>
        <p:spPr>
          <a:xfrm>
            <a:off x="746231" y="5356138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Privilégier les outils, matériels individuels</a:t>
            </a:r>
          </a:p>
        </p:txBody>
      </p:sp>
      <p:pic>
        <p:nvPicPr>
          <p:cNvPr id="1026" name="Picture 2" descr="Coronavirus COVID-19 : impact des mesures gouvernementales ...">
            <a:extLst>
              <a:ext uri="{FF2B5EF4-FFF2-40B4-BE49-F238E27FC236}">
                <a16:creationId xmlns:a16="http://schemas.microsoft.com/office/drawing/2014/main" xmlns="" id="{8142C242-F0CC-4007-8240-FE2AFC2A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91" y="1563647"/>
            <a:ext cx="934477" cy="9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avirus COVID-19 : impact des mesures gouvernementales ...">
            <a:extLst>
              <a:ext uri="{FF2B5EF4-FFF2-40B4-BE49-F238E27FC236}">
                <a16:creationId xmlns:a16="http://schemas.microsoft.com/office/drawing/2014/main" xmlns="" id="{FA995755-A62A-4B6B-A75B-34BB9E7D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71087"/>
            <a:ext cx="934477" cy="9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avirus COVID-19 : impact des mesures gouvernementales ...">
            <a:extLst>
              <a:ext uri="{FF2B5EF4-FFF2-40B4-BE49-F238E27FC236}">
                <a16:creationId xmlns:a16="http://schemas.microsoft.com/office/drawing/2014/main" xmlns="" id="{C9966A12-2B84-43EB-9DFB-044E5D22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4" y="2778976"/>
            <a:ext cx="975210" cy="9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FORMATIONS SUR LE CORONAVIRUS COVID-19 - Plouguerneau">
            <a:extLst>
              <a:ext uri="{FF2B5EF4-FFF2-40B4-BE49-F238E27FC236}">
                <a16:creationId xmlns:a16="http://schemas.microsoft.com/office/drawing/2014/main" xmlns="" id="{F05E10D5-CC71-42E0-81EF-D6662C32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07" y="1563647"/>
            <a:ext cx="907552" cy="9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cueil - Plouguerneau">
            <a:extLst>
              <a:ext uri="{FF2B5EF4-FFF2-40B4-BE49-F238E27FC236}">
                <a16:creationId xmlns:a16="http://schemas.microsoft.com/office/drawing/2014/main" xmlns="" id="{091CE07C-D92B-4E88-BE92-D27C3B09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91" y="1579345"/>
            <a:ext cx="907552" cy="9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spalette manuel 2500 kg | HSE Center">
            <a:extLst>
              <a:ext uri="{FF2B5EF4-FFF2-40B4-BE49-F238E27FC236}">
                <a16:creationId xmlns:a16="http://schemas.microsoft.com/office/drawing/2014/main" xmlns="" id="{01AC6D44-0DF5-49FB-BF37-1AABBE98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2" y="5238272"/>
            <a:ext cx="1017662" cy="10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est Perceuse Visseuse sans fil Bosch PSR 18 LI-2">
            <a:extLst>
              <a:ext uri="{FF2B5EF4-FFF2-40B4-BE49-F238E27FC236}">
                <a16:creationId xmlns:a16="http://schemas.microsoft.com/office/drawing/2014/main" xmlns="" id="{58CBDE0F-BE71-448E-AECE-7DB95368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20" y="5472538"/>
            <a:ext cx="771234" cy="7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our conventionnel zmm - gamme moyenne">
            <a:extLst>
              <a:ext uri="{FF2B5EF4-FFF2-40B4-BE49-F238E27FC236}">
                <a16:creationId xmlns:a16="http://schemas.microsoft.com/office/drawing/2014/main" xmlns="" id="{EF0E2044-EA96-4069-B29C-F8B1BB5E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46" y="5396949"/>
            <a:ext cx="1288251" cy="8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ruelle ronde NESPOLI, 18 cm | Leroy Merlin">
            <a:extLst>
              <a:ext uri="{FF2B5EF4-FFF2-40B4-BE49-F238E27FC236}">
                <a16:creationId xmlns:a16="http://schemas.microsoft.com/office/drawing/2014/main" xmlns="" id="{6DB3D5A4-43D7-487B-94D1-095A1F2D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0583"/>
            <a:ext cx="755143" cy="7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eletravailler">
            <a:extLst>
              <a:ext uri="{FF2B5EF4-FFF2-40B4-BE49-F238E27FC236}">
                <a16:creationId xmlns:a16="http://schemas.microsoft.com/office/drawing/2014/main" xmlns="" id="{B81ECDF9-69EA-49DA-84DA-8FCD630F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25522"/>
            <a:ext cx="1674217" cy="12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19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50772670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55576" y="1155933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Prévention organisationnelle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57791" y="1731916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Aérer régulièrement les locaux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55576" y="2971756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Nommer le référent COVID-19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3" y="2500878"/>
            <a:ext cx="1936514" cy="1695526"/>
          </a:xfrm>
          <a:prstGeom prst="rect">
            <a:avLst/>
          </a:prstGeom>
        </p:spPr>
      </p:pic>
      <p:sp>
        <p:nvSpPr>
          <p:cNvPr id="10" name="Rectangle à coins arrondis 12">
            <a:extLst>
              <a:ext uri="{FF2B5EF4-FFF2-40B4-BE49-F238E27FC236}">
                <a16:creationId xmlns:a16="http://schemas.microsoft.com/office/drawing/2014/main" xmlns="" id="{D4032D00-B794-4B3C-B928-A9FB422A5AB8}"/>
              </a:ext>
            </a:extLst>
          </p:cNvPr>
          <p:cNvSpPr/>
          <p:nvPr/>
        </p:nvSpPr>
        <p:spPr>
          <a:xfrm>
            <a:off x="755576" y="4211550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Organiser la circulation</a:t>
            </a:r>
          </a:p>
        </p:txBody>
      </p:sp>
      <p:sp>
        <p:nvSpPr>
          <p:cNvPr id="11" name="Rectangle à coins arrondis 12">
            <a:extLst>
              <a:ext uri="{FF2B5EF4-FFF2-40B4-BE49-F238E27FC236}">
                <a16:creationId xmlns:a16="http://schemas.microsoft.com/office/drawing/2014/main" xmlns="" id="{5415529D-5810-4ACF-8A5D-102681464AB2}"/>
              </a:ext>
            </a:extLst>
          </p:cNvPr>
          <p:cNvSpPr/>
          <p:nvPr/>
        </p:nvSpPr>
        <p:spPr>
          <a:xfrm>
            <a:off x="761687" y="5437549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Planifier le nettoyage</a:t>
            </a:r>
          </a:p>
        </p:txBody>
      </p:sp>
      <p:pic>
        <p:nvPicPr>
          <p:cNvPr id="3074" name="Picture 2" descr="Nettoyage domestique - Suprasteam">
            <a:extLst>
              <a:ext uri="{FF2B5EF4-FFF2-40B4-BE49-F238E27FC236}">
                <a16:creationId xmlns:a16="http://schemas.microsoft.com/office/drawing/2014/main" xmlns="" id="{1865BBEB-24CB-4452-8850-8ECBF6CB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24" y="4677094"/>
            <a:ext cx="1624031" cy="16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lan Canicule 2020 et mesures sanitaires | Site officiel ...">
            <a:extLst>
              <a:ext uri="{FF2B5EF4-FFF2-40B4-BE49-F238E27FC236}">
                <a16:creationId xmlns:a16="http://schemas.microsoft.com/office/drawing/2014/main" xmlns="" id="{0F6E54DB-9371-48B3-825A-33B58661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0" y="1052736"/>
            <a:ext cx="2144960" cy="21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icker Marquage Sol - Flèche Sens de Circulation">
            <a:extLst>
              <a:ext uri="{FF2B5EF4-FFF2-40B4-BE49-F238E27FC236}">
                <a16:creationId xmlns:a16="http://schemas.microsoft.com/office/drawing/2014/main" xmlns="" id="{A994F6D8-9C1A-4324-817B-F1A2F474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07" y="3494755"/>
            <a:ext cx="1643693" cy="16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3 Mascherine colorate per bambino 6/12 anni con TNT">
            <a:extLst>
              <a:ext uri="{FF2B5EF4-FFF2-40B4-BE49-F238E27FC236}">
                <a16:creationId xmlns:a16="http://schemas.microsoft.com/office/drawing/2014/main" xmlns="" id="{5FAECD07-B786-4C64-ACAC-480B9772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76" y="5526694"/>
            <a:ext cx="774951" cy="7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23779027"/>
              </p:ext>
            </p:extLst>
          </p:nvPr>
        </p:nvGraphicFramePr>
        <p:xfrm>
          <a:off x="755576" y="260648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82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20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93885685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5576" y="126876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Prévention technique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99592" y="2390768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Barrière physique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4688262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Ventilation mécanique</a:t>
            </a:r>
          </a:p>
        </p:txBody>
      </p:sp>
      <p:pic>
        <p:nvPicPr>
          <p:cNvPr id="4098" name="Picture 2" descr="Bouche d'aération, Bouche de pulsion d'air - Tous les ...">
            <a:extLst>
              <a:ext uri="{FF2B5EF4-FFF2-40B4-BE49-F238E27FC236}">
                <a16:creationId xmlns:a16="http://schemas.microsoft.com/office/drawing/2014/main" xmlns="" id="{A9484DD9-7B0A-4FC8-8D1B-3B81AD8C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21" y="4109591"/>
            <a:ext cx="2021438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ÉCRAN Plexiglass COVID-19 Pour Poste Travail">
            <a:extLst>
              <a:ext uri="{FF2B5EF4-FFF2-40B4-BE49-F238E27FC236}">
                <a16:creationId xmlns:a16="http://schemas.microsoft.com/office/drawing/2014/main" xmlns="" id="{3F28C186-F5FE-4582-B038-3AC8D131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40" y="1144320"/>
            <a:ext cx="282391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21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62353138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5576" y="126876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Prévention individuelle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76103" y="2194412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Port du masque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76103" y="4289327"/>
            <a:ext cx="2520280" cy="990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Lunettes / Blouses / Gants </a:t>
            </a:r>
          </a:p>
          <a:p>
            <a:pPr algn="ctr"/>
            <a:r>
              <a:rPr lang="fr-FR" dirty="0"/>
              <a:t>(selon l’activité)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60" y="4183988"/>
            <a:ext cx="1373138" cy="1373138"/>
          </a:xfrm>
          <a:prstGeom prst="rect">
            <a:avLst/>
          </a:prstGeom>
        </p:spPr>
      </p:pic>
      <p:pic>
        <p:nvPicPr>
          <p:cNvPr id="1028" name="Picture 4" descr="Lunette de Protection">
            <a:extLst>
              <a:ext uri="{FF2B5EF4-FFF2-40B4-BE49-F238E27FC236}">
                <a16:creationId xmlns:a16="http://schemas.microsoft.com/office/drawing/2014/main" xmlns="" id="{9578BEF4-6F35-4944-B316-01D8D84D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61" y="4363350"/>
            <a:ext cx="1828801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AF9C4CA-DE72-4172-AE4B-00A7D5BCE6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35" y="1724119"/>
            <a:ext cx="1900809" cy="1900809"/>
          </a:xfrm>
          <a:prstGeom prst="rect">
            <a:avLst/>
          </a:prstGeom>
        </p:spPr>
      </p:pic>
      <p:pic>
        <p:nvPicPr>
          <p:cNvPr id="4098" name="Picture 2" descr="Blouse polypropylène jetable avec poches - Manutan.fr">
            <a:extLst>
              <a:ext uri="{FF2B5EF4-FFF2-40B4-BE49-F238E27FC236}">
                <a16:creationId xmlns:a16="http://schemas.microsoft.com/office/drawing/2014/main" xmlns="" id="{CA64F9A3-5FDF-4735-8B32-A12483C9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59" y="388595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22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54386667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2487408" y="1274831"/>
            <a:ext cx="4457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Comic Sans MS" pitchFamily="66" charset="0"/>
              </a:rPr>
              <a:t>PREVENTION HUMAINE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 bwMode="auto">
          <a:xfrm>
            <a:off x="755576" y="2682393"/>
            <a:ext cx="8210872" cy="5162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 baseline="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cs typeface="Arial" charset="0"/>
              </a:rPr>
              <a:t>Sensibilisation, formation / information des salariés.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2895600" cy="2532913"/>
          </a:xfrm>
          <a:prstGeom prst="rect">
            <a:avLst/>
          </a:prstGeom>
        </p:spPr>
      </p:pic>
      <p:pic>
        <p:nvPicPr>
          <p:cNvPr id="5122" name="Picture 2" descr="Coronavirus : sensibiliser vos salariés aux bons gestes">
            <a:extLst>
              <a:ext uri="{FF2B5EF4-FFF2-40B4-BE49-F238E27FC236}">
                <a16:creationId xmlns:a16="http://schemas.microsoft.com/office/drawing/2014/main" xmlns="" id="{8E48C0F8-6C05-476E-9532-EB66C854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2" y="3817035"/>
            <a:ext cx="2693311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9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E13C-CCA7-41CC-A6FF-57D33EC3D0A2}" type="datetime1">
              <a:rPr lang="fr-FR" smtClean="0"/>
              <a:t>21/09/2020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251-6C7A-4B9E-968E-2BC921D4A94A}" type="slidenum">
              <a:rPr lang="fr-FR" smtClean="0"/>
              <a:t>23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95117"/>
              </p:ext>
            </p:extLst>
          </p:nvPr>
        </p:nvGraphicFramePr>
        <p:xfrm>
          <a:off x="341785" y="1513125"/>
          <a:ext cx="874846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8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4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83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95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7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Situation dangereuse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Priorité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décidées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Resp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Coût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7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Agents biologiques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Contact</a:t>
                      </a:r>
                      <a:r>
                        <a:rPr lang="fr-FR" sz="1600" baseline="0" dirty="0"/>
                        <a:t> rapproché des caissières face aux clients.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585858"/>
                          </a:solidFill>
                        </a:rPr>
                        <a:t>Barrière physique (écran)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585858"/>
                          </a:solidFill>
                        </a:rPr>
                        <a:t>Masque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585858"/>
                          </a:solidFill>
                        </a:rPr>
                        <a:t>Nettoyage</a:t>
                      </a:r>
                      <a:r>
                        <a:rPr lang="fr-FR" sz="1400" b="0" baseline="0" dirty="0">
                          <a:solidFill>
                            <a:srgbClr val="585858"/>
                          </a:solidFill>
                        </a:rPr>
                        <a:t> du matériel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baseline="0" dirty="0">
                          <a:solidFill>
                            <a:srgbClr val="585858"/>
                          </a:solidFill>
                        </a:rPr>
                        <a:t>Appliquer les mesures barrières</a:t>
                      </a:r>
                      <a:endParaRPr lang="fr-FR" sz="1400" b="0" dirty="0">
                        <a:solidFill>
                          <a:srgbClr val="585858"/>
                        </a:solidFill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fr-FR" sz="1400" b="0" dirty="0">
                        <a:solidFill>
                          <a:srgbClr val="5858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rgbClr val="585858"/>
                          </a:solidFill>
                        </a:rPr>
                        <a:t>M. </a:t>
                      </a:r>
                      <a:r>
                        <a:rPr lang="fr-FR" sz="1600" b="0" dirty="0" err="1">
                          <a:solidFill>
                            <a:srgbClr val="585858"/>
                          </a:solidFill>
                        </a:rPr>
                        <a:t>Duton</a:t>
                      </a:r>
                      <a:endParaRPr lang="fr-FR" sz="1600" b="0" dirty="0">
                        <a:solidFill>
                          <a:srgbClr val="5858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rgbClr val="585858"/>
                          </a:solidFill>
                        </a:rPr>
                        <a:t>Sept.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rgbClr val="585858"/>
                          </a:solidFill>
                        </a:rPr>
                        <a:t>…. euros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7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Agents chimiques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Nettoyage</a:t>
                      </a:r>
                      <a:r>
                        <a:rPr lang="fr-FR" sz="1600" baseline="0" dirty="0"/>
                        <a:t> du matériel / utilisation de produits chimiques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585858"/>
                          </a:solidFill>
                        </a:rPr>
                        <a:t>Evaluer le risque chimique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585858"/>
                          </a:solidFill>
                        </a:rPr>
                        <a:t>Rechercher des produits moins nocifs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585858"/>
                          </a:solidFill>
                        </a:rPr>
                        <a:t>Aérer le plus souvent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rgbClr val="585858"/>
                          </a:solidFill>
                        </a:rPr>
                        <a:t>M.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rgbClr val="585858"/>
                          </a:solidFill>
                        </a:rPr>
                        <a:t>01/10/20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rgbClr val="585858"/>
                          </a:solidFill>
                        </a:rPr>
                        <a:t>Attente devis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907146705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83542" y="1145471"/>
            <a:ext cx="812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Exemple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245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24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13498659"/>
              </p:ext>
            </p:extLst>
          </p:nvPr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55576" y="141277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« L’entreprise doit rédiger, en lien avec le service de santé au travail, une procédure adaptée à la prise en charge sans délai des personnes symptomatiques (…) » </a:t>
            </a:r>
            <a:r>
              <a:rPr lang="fr-FR" sz="1600" i="1" dirty="0"/>
              <a:t>(protocole national 31/08/20).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270892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présence d’une personne symptomatique (fièvre et/ou toux, difficulté respiratoire, à parler / avaler, perte du goût et de l’odorat):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 ISOLER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 PROTEGER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 RECHERCHER DES SIGNES DE GRAVITE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326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25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4184" y="1340768"/>
            <a:ext cx="8182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dirty="0"/>
              <a:t>Isoler la victime dans une pièce dédiée, et aérée, avec port du masque chirurgical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564" y="2241496"/>
            <a:ext cx="7546292" cy="1038264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4499992" y="3279760"/>
            <a:ext cx="360040" cy="725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59569" y="4311503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Mobiliser </a:t>
            </a:r>
            <a:r>
              <a:rPr lang="fr-FR" sz="2000" dirty="0"/>
              <a:t>le professionnel de santé dédié à l’établissement, un Sauveteur Secouriste du Travail (formé à la </a:t>
            </a:r>
            <a:r>
              <a:rPr lang="fr-FR" sz="2000" dirty="0" err="1"/>
              <a:t>Covid</a:t>
            </a:r>
            <a:r>
              <a:rPr lang="fr-FR" sz="2000" dirty="0"/>
              <a:t> 19) ou le référent </a:t>
            </a:r>
            <a:r>
              <a:rPr lang="fr-FR" sz="2000" dirty="0" err="1"/>
              <a:t>Covid</a:t>
            </a:r>
            <a:r>
              <a:rPr lang="fr-F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19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26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/>
          <p:cNvSpPr/>
          <p:nvPr/>
        </p:nvSpPr>
        <p:spPr>
          <a:xfrm>
            <a:off x="982142" y="1512242"/>
            <a:ext cx="32403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Absence de signe de gravité</a:t>
            </a:r>
          </a:p>
        </p:txBody>
      </p:sp>
      <p:sp>
        <p:nvSpPr>
          <p:cNvPr id="9" name="Ellipse 8"/>
          <p:cNvSpPr/>
          <p:nvPr/>
        </p:nvSpPr>
        <p:spPr>
          <a:xfrm>
            <a:off x="5076056" y="1451074"/>
            <a:ext cx="32403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Présence de signe de gravité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22102" y="4437112"/>
            <a:ext cx="3600400" cy="1440160"/>
          </a:xfrm>
          <a:prstGeom prst="roundRect">
            <a:avLst/>
          </a:prstGeom>
          <a:solidFill>
            <a:srgbClr val="627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Organiser le retour au domicile après confirmation de l’avis médical recueilli auprès du médecin du travail ou du médecin traitant.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2483768" y="2996952"/>
            <a:ext cx="118554" cy="12241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744971" y="2987799"/>
            <a:ext cx="118554" cy="12241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96036" y="4452516"/>
            <a:ext cx="3600400" cy="1440160"/>
          </a:xfrm>
          <a:prstGeom prst="roundRect">
            <a:avLst/>
          </a:prstGeom>
          <a:solidFill>
            <a:srgbClr val="627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Composer le 15 et suivre les consignes</a:t>
            </a:r>
          </a:p>
        </p:txBody>
      </p:sp>
    </p:spTree>
    <p:extLst>
      <p:ext uri="{BB962C8B-B14F-4D97-AF65-F5344CB8AC3E}">
        <p14:creationId xmlns:p14="http://schemas.microsoft.com/office/powerpoint/2010/main" val="421966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27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755576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39552" y="2089126"/>
            <a:ext cx="8398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Si le salarié est en mesure de regagner son domicile, l’employeur pourra, en concertation avec lui, l’autoriser à rentrer avec son véhicule personnel. </a:t>
            </a:r>
            <a:endParaRPr lang="fr-FR" dirty="0" smtClean="0"/>
          </a:p>
          <a:p>
            <a:pPr algn="just"/>
            <a:r>
              <a:rPr lang="fr-FR" dirty="0" smtClean="0"/>
              <a:t>A </a:t>
            </a:r>
            <a:r>
              <a:rPr lang="fr-FR" dirty="0"/>
              <a:t>défaut, il pourra être envisagé de solliciter l’un de ses proches.</a:t>
            </a:r>
          </a:p>
          <a:p>
            <a:pPr algn="just"/>
            <a:r>
              <a:rPr lang="fr-FR" dirty="0"/>
              <a:t>Le cas échéant, faire appel à un taxi (éviter les transports en commun).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Cas </a:t>
            </a:r>
            <a:r>
              <a:rPr lang="fr-FR" dirty="0"/>
              <a:t>Covid-19 </a:t>
            </a:r>
            <a:r>
              <a:rPr lang="fr-FR" dirty="0" smtClean="0"/>
              <a:t>confirmé</a:t>
            </a:r>
            <a:r>
              <a:rPr lang="fr-FR" dirty="0"/>
              <a:t>		</a:t>
            </a:r>
            <a:r>
              <a:rPr lang="fr-FR" dirty="0" smtClean="0"/>
              <a:t>identification </a:t>
            </a:r>
            <a:r>
              <a:rPr lang="fr-FR" dirty="0"/>
              <a:t>et </a:t>
            </a:r>
            <a:r>
              <a:rPr lang="fr-FR" dirty="0" smtClean="0"/>
              <a:t>prise </a:t>
            </a:r>
            <a:r>
              <a:rPr lang="fr-FR" dirty="0"/>
              <a:t>en charge des contacts devraient être organisées par les acteurs du contact-</a:t>
            </a:r>
            <a:r>
              <a:rPr lang="fr-FR" dirty="0" err="1"/>
              <a:t>tracing</a:t>
            </a:r>
            <a:r>
              <a:rPr lang="fr-FR" dirty="0"/>
              <a:t> (médecin prenant en charge le cas et plateformes de l’Assurance Maladie).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Le </a:t>
            </a:r>
            <a:r>
              <a:rPr lang="fr-FR" dirty="0"/>
              <a:t>médecin du travail peut faciliter l’identification des contacts et leur qualification.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052736"/>
            <a:ext cx="2952328" cy="648072"/>
          </a:xfrm>
          <a:prstGeom prst="roundRect">
            <a:avLst/>
          </a:prstGeom>
          <a:noFill/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627D9A"/>
                </a:solidFill>
              </a:rPr>
              <a:t>Evacuer la victime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3347864" y="3775433"/>
            <a:ext cx="504056" cy="22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28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52838626"/>
              </p:ext>
            </p:extLst>
          </p:nvPr>
        </p:nvGraphicFramePr>
        <p:xfrm>
          <a:off x="755576" y="332656"/>
          <a:ext cx="79208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02958" y="2252363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Protocole national COVID-19 au 31/08/2020: </a:t>
            </a:r>
            <a:r>
              <a:rPr lang="fr-FR" dirty="0">
                <a:solidFill>
                  <a:srgbClr val="000000"/>
                </a:solidFill>
                <a:hlinkClick r:id="rId8"/>
              </a:rPr>
              <a:t>https://travail-emploi.gouv.fr/IMG/pdf/protocole-national-sante-securite-en-entreprise__31_aout_2020.pdf</a:t>
            </a:r>
            <a:r>
              <a:rPr lang="fr-FR" dirty="0">
                <a:solidFill>
                  <a:srgbClr val="000000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A12C57-30A9-4552-8F52-F3FCCDD53428}"/>
              </a:ext>
            </a:extLst>
          </p:cNvPr>
          <p:cNvSpPr/>
          <p:nvPr/>
        </p:nvSpPr>
        <p:spPr>
          <a:xfrm>
            <a:off x="702958" y="3414219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Guide préconisations, OPPBTP : </a:t>
            </a:r>
            <a:r>
              <a:rPr lang="fr-FR" dirty="0">
                <a:solidFill>
                  <a:srgbClr val="000000"/>
                </a:solidFill>
                <a:hlinkClick r:id="rId9"/>
              </a:rPr>
              <a:t>https://www.preventionbtp.fr/Actualites/Toutes-les-actualites/Sante/Covid-19-l-OPPBTP-publie-la-cinquieme-mise-a-jour-de-son-guide-de-preconisations-sanitaires</a:t>
            </a:r>
            <a:r>
              <a:rPr lang="fr-FR" dirty="0">
                <a:solidFill>
                  <a:srgbClr val="000000"/>
                </a:solidFill>
              </a:rPr>
              <a:t> 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131825-7399-4F17-91F3-CD2A039DD6E9}"/>
              </a:ext>
            </a:extLst>
          </p:cNvPr>
          <p:cNvSpPr/>
          <p:nvPr/>
        </p:nvSpPr>
        <p:spPr>
          <a:xfrm>
            <a:off x="702958" y="4873725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Foire aux questions, INRS : </a:t>
            </a:r>
            <a:r>
              <a:rPr lang="fr-FR" dirty="0">
                <a:solidFill>
                  <a:srgbClr val="000000"/>
                </a:solidFill>
                <a:hlinkClick r:id="rId10"/>
              </a:rPr>
              <a:t>http://www.inrs.fr/actualites/COVID-19-et-entreprises.html</a:t>
            </a:r>
            <a:r>
              <a:rPr lang="fr-FR" dirty="0">
                <a:solidFill>
                  <a:srgbClr val="000000"/>
                </a:solidFill>
              </a:rPr>
              <a:t>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55576" y="1300715"/>
            <a:ext cx="8182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Site du gouvernement – ensemble des informations officielles concernant le coronavirus: </a:t>
            </a:r>
            <a:r>
              <a:rPr lang="fr-FR" u="sng" dirty="0" smtClean="0">
                <a:solidFill>
                  <a:srgbClr val="EC6C16"/>
                </a:solidFill>
              </a:rPr>
              <a:t>https</a:t>
            </a:r>
            <a:r>
              <a:rPr lang="fr-FR" u="sng" dirty="0">
                <a:solidFill>
                  <a:srgbClr val="EC6C16"/>
                </a:solidFill>
              </a:rPr>
              <a:t>://www.gouvernement.fr/info-coronavirus</a:t>
            </a:r>
          </a:p>
        </p:txBody>
      </p:sp>
    </p:spTree>
    <p:extLst>
      <p:ext uri="{BB962C8B-B14F-4D97-AF65-F5344CB8AC3E}">
        <p14:creationId xmlns:p14="http://schemas.microsoft.com/office/powerpoint/2010/main" val="332732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89348" y="1618413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>
                <a:solidFill>
                  <a:srgbClr val="585858"/>
                </a:solidFill>
              </a:rPr>
              <a:t>Questions / Réponses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60212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Rencontres Santé &amp; Travail 2020 – 24 septembre 2020</a:t>
            </a:r>
          </a:p>
        </p:txBody>
      </p:sp>
      <p:pic>
        <p:nvPicPr>
          <p:cNvPr id="8194" name="Picture 2" descr="Etudes qualitatives : les questions ouvertes et fermées">
            <a:extLst>
              <a:ext uri="{FF2B5EF4-FFF2-40B4-BE49-F238E27FC236}">
                <a16:creationId xmlns:a16="http://schemas.microsoft.com/office/drawing/2014/main" xmlns="" id="{41B6760C-DF51-4CF3-8620-22063FF0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652120" cy="2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29070C4-F005-484F-B659-F0D6E0697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624"/>
            <a:ext cx="2018968" cy="1021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220" y="9798"/>
            <a:ext cx="1647056" cy="10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54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81390700"/>
              </p:ext>
            </p:extLst>
          </p:nvPr>
        </p:nvGraphicFramePr>
        <p:xfrm>
          <a:off x="611560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15567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cs typeface="Arial" charset="0"/>
              </a:rPr>
              <a:t>Le document unique</a:t>
            </a:r>
            <a:r>
              <a:rPr lang="fr-FR" sz="2400" dirty="0">
                <a:cs typeface="Arial" charset="0"/>
              </a:rPr>
              <a:t> transcrit les résultats de l’évaluation des risques professionnels au sein de chaque établissement.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611560" y="3429000"/>
            <a:ext cx="230425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Art. R4121-1 du Code du Travail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3451356"/>
            <a:ext cx="5806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fr-FR" sz="2000" dirty="0">
                <a:latin typeface="Book Antiqua" panose="02040602050305030304" pitchFamily="18" charset="0"/>
              </a:rPr>
              <a:t>«</a:t>
            </a:r>
            <a:r>
              <a:rPr lang="fr-FR" sz="2000" i="1" dirty="0">
                <a:latin typeface="Book Antiqua" panose="02040602050305030304" pitchFamily="18" charset="0"/>
              </a:rPr>
              <a:t>L’employeur transcrit et met à jour dans un document unique les résultats de l’évaluation des risques pour la sécurité et la santé des travailleurs…</a:t>
            </a:r>
            <a:r>
              <a:rPr lang="fr-FR" sz="2000" dirty="0">
                <a:latin typeface="Book Antiqua" panose="0204060205030503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505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4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1560" y="260648"/>
          <a:ext cx="7920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99592" y="1138790"/>
            <a:ext cx="7632848" cy="497015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34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78896539"/>
              </p:ext>
            </p:extLst>
          </p:nvPr>
        </p:nvGraphicFramePr>
        <p:xfrm>
          <a:off x="827584" y="332656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èche droite 6"/>
          <p:cNvSpPr/>
          <p:nvPr/>
        </p:nvSpPr>
        <p:spPr>
          <a:xfrm>
            <a:off x="467544" y="2832613"/>
            <a:ext cx="230425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Art. R4121-2 du Code du Travail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1700808"/>
            <a:ext cx="58060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fr-FR" sz="2000" dirty="0">
                <a:latin typeface="Open Sans"/>
              </a:rPr>
              <a:t>« </a:t>
            </a:r>
            <a:r>
              <a:rPr lang="fr-FR" sz="2000" i="1" dirty="0">
                <a:latin typeface="Open Sans"/>
              </a:rPr>
              <a:t>La mise à jour du document unique d’évaluation des risques est réalisée :</a:t>
            </a:r>
          </a:p>
          <a:p>
            <a:pPr algn="just"/>
            <a:endParaRPr lang="fr-FR" sz="2000" dirty="0">
              <a:latin typeface="Open Sans"/>
            </a:endParaRPr>
          </a:p>
          <a:p>
            <a:pPr marL="285750" indent="-285750" algn="just">
              <a:buFontTx/>
              <a:buChar char="-"/>
            </a:pPr>
            <a:r>
              <a:rPr lang="fr-FR" i="1" dirty="0">
                <a:latin typeface="Open Sans"/>
              </a:rPr>
              <a:t>au moins chaque année </a:t>
            </a:r>
          </a:p>
          <a:p>
            <a:pPr algn="just"/>
            <a:endParaRPr lang="fr-FR" dirty="0">
              <a:latin typeface="Open Sans"/>
            </a:endParaRPr>
          </a:p>
          <a:p>
            <a:pPr marL="285750" indent="-285750" algn="just">
              <a:buFontTx/>
              <a:buChar char="-"/>
            </a:pPr>
            <a:r>
              <a:rPr lang="fr-FR" i="1" dirty="0">
                <a:latin typeface="Open Sans"/>
              </a:rPr>
              <a:t>lors de toute décision d’aménagement important modifiant les conditions de santé et de sécurité ou les conditions de travail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Open Sans"/>
            </a:endParaRPr>
          </a:p>
          <a:p>
            <a:pPr algn="just"/>
            <a:r>
              <a:rPr lang="fr-FR" i="1" dirty="0">
                <a:latin typeface="Open Sans"/>
              </a:rPr>
              <a:t>- lorsqu’une information supplémentaire intéressant l’évaluation d’un risque dans une unité de travail est recueillie. </a:t>
            </a:r>
            <a:r>
              <a:rPr lang="fr-FR" dirty="0">
                <a:latin typeface="Open San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363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6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827584" y="332656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12565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Evaluer et prévenir les risques liés à la pandémie de la </a:t>
            </a:r>
            <a:r>
              <a:rPr lang="fr-FR" sz="2400" b="1" dirty="0" err="1"/>
              <a:t>covid</a:t>
            </a:r>
            <a:r>
              <a:rPr lang="fr-FR" sz="2400" b="1" dirty="0"/>
              <a:t> 19.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4579640" y="2780928"/>
            <a:ext cx="2083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38028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Mettre en place des mesures de prévention et de protection adaptées pour les salariés.</a:t>
            </a:r>
          </a:p>
        </p:txBody>
      </p:sp>
    </p:spTree>
    <p:extLst>
      <p:ext uri="{BB962C8B-B14F-4D97-AF65-F5344CB8AC3E}">
        <p14:creationId xmlns:p14="http://schemas.microsoft.com/office/powerpoint/2010/main" val="234502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45215042"/>
              </p:ext>
            </p:extLst>
          </p:nvPr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e 1"/>
          <p:cNvSpPr/>
          <p:nvPr/>
        </p:nvSpPr>
        <p:spPr>
          <a:xfrm>
            <a:off x="2267744" y="1498513"/>
            <a:ext cx="265292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IDENTIFIER</a:t>
            </a:r>
          </a:p>
        </p:txBody>
      </p:sp>
      <p:sp>
        <p:nvSpPr>
          <p:cNvPr id="7" name="Ellipse 6"/>
          <p:cNvSpPr/>
          <p:nvPr/>
        </p:nvSpPr>
        <p:spPr>
          <a:xfrm>
            <a:off x="5544108" y="3092550"/>
            <a:ext cx="265292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EVALUER</a:t>
            </a:r>
          </a:p>
        </p:txBody>
      </p:sp>
      <p:sp>
        <p:nvSpPr>
          <p:cNvPr id="8" name="Ellipse 7"/>
          <p:cNvSpPr/>
          <p:nvPr/>
        </p:nvSpPr>
        <p:spPr>
          <a:xfrm>
            <a:off x="2267744" y="5116263"/>
            <a:ext cx="28803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HIERARCHISER</a:t>
            </a:r>
          </a:p>
        </p:txBody>
      </p:sp>
      <p:sp>
        <p:nvSpPr>
          <p:cNvPr id="3" name="Flèche courbée vers le bas 2"/>
          <p:cNvSpPr/>
          <p:nvPr/>
        </p:nvSpPr>
        <p:spPr>
          <a:xfrm rot="1537838">
            <a:off x="5146699" y="1944275"/>
            <a:ext cx="2243618" cy="504056"/>
          </a:xfrm>
          <a:prstGeom prst="curvedDownArrow">
            <a:avLst>
              <a:gd name="adj1" fmla="val 25000"/>
              <a:gd name="adj2" fmla="val 73334"/>
              <a:gd name="adj3" fmla="val 25000"/>
            </a:avLst>
          </a:prstGeom>
          <a:solidFill>
            <a:srgbClr val="627D9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8970777">
            <a:off x="5333479" y="5105299"/>
            <a:ext cx="2247245" cy="504056"/>
          </a:xfrm>
          <a:prstGeom prst="curvedDownArrow">
            <a:avLst>
              <a:gd name="adj1" fmla="val 25000"/>
              <a:gd name="adj2" fmla="val 73334"/>
              <a:gd name="adj3" fmla="val 25000"/>
            </a:avLst>
          </a:prstGeom>
          <a:solidFill>
            <a:srgbClr val="627D9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092550"/>
            <a:ext cx="1583581" cy="16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2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3563888" y="1161331"/>
            <a:ext cx="265292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IDENTIFIER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9200" y="2852936"/>
            <a:ext cx="85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Identifier, pour chaque unité de travail, les situations de travail pour lesquelles la transmission de la </a:t>
            </a:r>
            <a:r>
              <a:rPr lang="fr-FR" sz="2000" dirty="0" err="1"/>
              <a:t>covid</a:t>
            </a:r>
            <a:r>
              <a:rPr lang="fr-FR" sz="2000" dirty="0"/>
              <a:t> 19 existe:</a:t>
            </a:r>
          </a:p>
          <a:p>
            <a:pPr algn="just"/>
            <a:endParaRPr lang="fr-FR" sz="2000" dirty="0"/>
          </a:p>
          <a:p>
            <a:pPr marL="342900" indent="-342900" algn="just">
              <a:buFontTx/>
              <a:buChar char="-"/>
            </a:pPr>
            <a:r>
              <a:rPr lang="fr-FR" sz="2000" i="1" dirty="0"/>
              <a:t>Contacts directs de personnes à moins d’un mètre</a:t>
            </a:r>
          </a:p>
          <a:p>
            <a:pPr algn="just"/>
            <a:endParaRPr lang="fr-FR" sz="2000" i="1" dirty="0"/>
          </a:p>
          <a:p>
            <a:pPr marL="342900" indent="-342900" algn="just">
              <a:buFontTx/>
              <a:buChar char="-"/>
            </a:pPr>
            <a:r>
              <a:rPr lang="fr-FR" sz="2000" i="1" dirty="0"/>
              <a:t>Contacts indirects par des objets (poignées de portes, documents, matériel …)</a:t>
            </a:r>
          </a:p>
        </p:txBody>
      </p:sp>
    </p:spTree>
    <p:extLst>
      <p:ext uri="{BB962C8B-B14F-4D97-AF65-F5344CB8AC3E}">
        <p14:creationId xmlns:p14="http://schemas.microsoft.com/office/powerpoint/2010/main" val="398745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635910"/>
            <a:ext cx="2895600" cy="222090"/>
          </a:xfrm>
        </p:spPr>
        <p:txBody>
          <a:bodyPr/>
          <a:lstStyle/>
          <a:p>
            <a:r>
              <a:rPr lang="fr-FR"/>
              <a:t>AIST89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AB6F251-6C7A-4B9E-968E-2BC921D4A94A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9200" y="188640"/>
          <a:ext cx="79208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3563888" y="1161331"/>
            <a:ext cx="265292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IDENTIFIER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9200" y="2852936"/>
            <a:ext cx="85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Exemple:</a:t>
            </a:r>
          </a:p>
          <a:p>
            <a:endParaRPr lang="fr-FR" sz="2000" dirty="0"/>
          </a:p>
          <a:p>
            <a:pPr algn="just"/>
            <a:r>
              <a:rPr lang="fr-FR" sz="2000" dirty="0"/>
              <a:t>La caissière d’un supermarché est exposée à </a:t>
            </a:r>
            <a:r>
              <a:rPr lang="fr-FR" sz="2000" b="1" dirty="0"/>
              <a:t>des contacts directs </a:t>
            </a:r>
            <a:r>
              <a:rPr lang="fr-FR" sz="2000" dirty="0"/>
              <a:t>avec les clients (et certains collègues) et à </a:t>
            </a:r>
            <a:r>
              <a:rPr lang="fr-FR" sz="2000" b="1" dirty="0"/>
              <a:t>des contacts indirects </a:t>
            </a:r>
            <a:r>
              <a:rPr lang="fr-FR" sz="2000" dirty="0"/>
              <a:t>(marchandises, monnaie).</a:t>
            </a:r>
          </a:p>
          <a:p>
            <a:endParaRPr lang="fr-FR" sz="2000" i="1" dirty="0"/>
          </a:p>
          <a:p>
            <a:endParaRPr lang="fr-FR" sz="2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695" y="5045257"/>
            <a:ext cx="1575145" cy="12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20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3F3F3F"/>
      </a:dk1>
      <a:lt1>
        <a:sysClr val="window" lastClr="FFFFFF"/>
      </a:lt1>
      <a:dk2>
        <a:srgbClr val="4E5B6F"/>
      </a:dk2>
      <a:lt2>
        <a:srgbClr val="FFFFFF"/>
      </a:lt2>
      <a:accent1>
        <a:srgbClr val="EC701C"/>
      </a:accent1>
      <a:accent2>
        <a:srgbClr val="007DEA"/>
      </a:accent2>
      <a:accent3>
        <a:srgbClr val="E84B20"/>
      </a:accent3>
      <a:accent4>
        <a:srgbClr val="7F7F7F"/>
      </a:accent4>
      <a:accent5>
        <a:srgbClr val="0070C0"/>
      </a:accent5>
      <a:accent6>
        <a:srgbClr val="138677"/>
      </a:accent6>
      <a:hlink>
        <a:srgbClr val="EC701C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1260</Words>
  <Application>Microsoft Office PowerPoint</Application>
  <PresentationFormat>Affichage à l'écran (4:3)</PresentationFormat>
  <Paragraphs>288</Paragraphs>
  <Slides>29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Comic Sans MS</vt:lpstr>
      <vt:lpstr>Courier New</vt:lpstr>
      <vt:lpstr>Open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OLBINSKI Nadine</dc:creator>
  <cp:lastModifiedBy>LUX Valérie</cp:lastModifiedBy>
  <cp:revision>218</cp:revision>
  <cp:lastPrinted>2014-05-15T11:55:39Z</cp:lastPrinted>
  <dcterms:created xsi:type="dcterms:W3CDTF">2014-03-31T08:20:12Z</dcterms:created>
  <dcterms:modified xsi:type="dcterms:W3CDTF">2020-09-21T13:42:18Z</dcterms:modified>
</cp:coreProperties>
</file>